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1" r:id="rId2"/>
    <p:sldId id="267" r:id="rId3"/>
    <p:sldId id="264" r:id="rId4"/>
    <p:sldId id="262" r:id="rId5"/>
    <p:sldId id="265" r:id="rId6"/>
    <p:sldId id="263" r:id="rId7"/>
    <p:sldId id="266" r:id="rId8"/>
    <p:sldId id="258" r:id="rId9"/>
    <p:sldId id="256" r:id="rId10"/>
    <p:sldId id="257" r:id="rId11"/>
    <p:sldId id="259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45E86-97EF-43B7-99B0-DC963A030A33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CF33B-3FC2-4A74-8E1A-D97579A6741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3818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6CF33B-3FC2-4A74-8E1A-D97579A6741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401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C5CC8-B953-4849-B8DC-AD2D0ECC94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CA2B47-0FB8-4885-9B3C-29D31149E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B95CEF-B2B0-4C83-92F8-8FB005AC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8CCCAF-426D-4BD9-95BA-AC3B825C1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938C7B-7EAD-413A-BA4B-3A7BEEC0D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777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981070-8832-424D-9B9C-49BE59756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D763D9F-C253-4F91-989F-3F31D781D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E57039-0EF3-4A6F-BCB2-5D20CA993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1DFC8F-556D-41E8-BA64-4124004A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78505D0-7E1D-478D-8623-99F3B5D3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2614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CB5A711-F52E-4474-A993-578C5C448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F5ADD21-D580-4791-AFF5-0B59AA82E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B85478-B825-47EE-B568-6F1AFB4EB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2DF307-0EC7-46E5-BD28-4FD736517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CA41B7-A561-4105-BB09-E4E913D72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48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A689AB-B830-45ED-BC0E-9D1CAFDE6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6F3423-2DC9-4BC8-983A-53B851ED1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0EAAFAC-3D41-492F-ACDD-76767793A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BBBE5C-4309-4283-86CE-EFF888117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44423A-6D3F-4BDB-BF54-1E3019E5C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21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FD0947-F814-4581-93B7-FDA901ACA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E5461B-D178-4738-8371-51CAC5244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C42EE-1A08-42C6-AAA4-A1461D33F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402001-4E76-44FC-A934-39689931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9F1F71-A888-41FE-86B5-F029FBFF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7087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116578-9B00-4217-960C-34F2B52A9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F60684-86FC-41A0-B577-9202FFA2E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F25027-51A6-4732-B002-1907D3505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7BB096-2725-4F32-B903-F0D1960CC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34664D2-D676-4F69-B16F-D80DC6DC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BBED0DF-B5BB-4C9E-9A60-C928012CE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0880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64B0DA-9723-44C9-AD61-4BE9B0D8D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4DAEC25-6FE5-4BE0-8DF7-5CF5BD70C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AF0575D-D38C-4A7C-AECA-3595D4D51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7204F4F-2DF2-4F69-9C90-78326B185E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BDFA2E8-EE26-4A30-973A-D8E4F001E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1484843-44E4-4D61-ABB6-BC3579B13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D271FA7-900F-4E3C-B46C-BF2ECB40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64B3AA2-271D-4F4F-A6B6-CF8E815B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7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EBDB8F-8838-4A3C-9449-B77123F2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D6B7C1-830D-405F-A171-8F5D5AC36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D555138-25E9-4E75-8435-63CF6BF4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FD532BB-0375-46C2-AA60-17829CEE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318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6388EEA-9F2E-4FC1-8FB9-2E4DE70A8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FED4F90-BA8C-45F7-B5CB-7497C764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F6CDFE-3FCF-478D-9C64-2A3F0765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1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85A692-9DB4-4E88-B70D-52B556C7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206BA2-4AA7-4592-8507-76985C8E5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40C5A00-4FE5-4CA7-AF7E-CD131A38D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F288720-D819-4AFB-92F5-D29696EB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6C7D4D7-0C79-4D2E-9099-E6F83325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3258416-A0AC-4C71-9A3E-44E1ADAC2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1605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CF627-E5FB-493F-90D7-C8CB1A1D8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07DAB48-CAFB-4C36-BE1E-CE1D0809D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5FEBD9B-348D-4C91-BE10-FB760B324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7EE723-125A-44D0-8F3B-01C51A510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15053E-4859-44A2-BE75-FD61FB0FF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8320961-052C-47D6-A4FE-C65E95DF3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53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AD3A0CA-7509-4483-80D2-DBDCCE2F1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B77177-78C2-4371-B0E8-E86AB8F83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6D5C897-A976-421A-B60B-378E5C3134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16389-080E-4820-87C7-93EE64CEF5FB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D60588-733B-445B-8A62-9EEF392A27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B90AD7-8AFE-4AB0-AEBA-FDA5AE46A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019DC-23E9-4E5D-AD73-F28CF6225D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4456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09F5843-BABF-465E-A74C-6D06036D14B3}"/>
              </a:ext>
            </a:extLst>
          </p:cNvPr>
          <p:cNvSpPr txBox="1"/>
          <p:nvPr/>
        </p:nvSpPr>
        <p:spPr>
          <a:xfrm>
            <a:off x="9811603" y="5133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BMC_LED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7B6FD32-8CF6-4CF5-8FBF-CA35BC4D4667}"/>
              </a:ext>
            </a:extLst>
          </p:cNvPr>
          <p:cNvCxnSpPr>
            <a:cxnSpLocks/>
          </p:cNvCxnSpPr>
          <p:nvPr/>
        </p:nvCxnSpPr>
        <p:spPr>
          <a:xfrm>
            <a:off x="9487603" y="63650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52A45B9-4063-472D-8B3F-3E0DF00BB5AC}"/>
              </a:ext>
            </a:extLst>
          </p:cNvPr>
          <p:cNvSpPr txBox="1"/>
          <p:nvPr/>
        </p:nvSpPr>
        <p:spPr>
          <a:xfrm>
            <a:off x="9816050" y="2397904"/>
            <a:ext cx="82279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I2C/GPIO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F458EF8-6C33-4326-B7C3-A74D2F6E9D0F}"/>
              </a:ext>
            </a:extLst>
          </p:cNvPr>
          <p:cNvCxnSpPr>
            <a:cxnSpLocks/>
          </p:cNvCxnSpPr>
          <p:nvPr/>
        </p:nvCxnSpPr>
        <p:spPr>
          <a:xfrm>
            <a:off x="9492049" y="252658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7867685-6F5B-4592-A629-C50381FC28C4}"/>
              </a:ext>
            </a:extLst>
          </p:cNvPr>
          <p:cNvSpPr txBox="1"/>
          <p:nvPr/>
        </p:nvSpPr>
        <p:spPr>
          <a:xfrm>
            <a:off x="9816049" y="256136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UART3, UART4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A5421BA5-6578-4F33-AB93-0A36D2A90A81}"/>
              </a:ext>
            </a:extLst>
          </p:cNvPr>
          <p:cNvCxnSpPr>
            <a:cxnSpLocks/>
          </p:cNvCxnSpPr>
          <p:nvPr/>
        </p:nvCxnSpPr>
        <p:spPr>
          <a:xfrm>
            <a:off x="9492049" y="2690050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09507673-746A-462E-BAA7-6AA710EFBC59}"/>
              </a:ext>
            </a:extLst>
          </p:cNvPr>
          <p:cNvSpPr txBox="1"/>
          <p:nvPr/>
        </p:nvSpPr>
        <p:spPr>
          <a:xfrm>
            <a:off x="9816050" y="280758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I2C1, 2, 5, 7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0DA50EC3-9DAE-4A9B-9CDB-B5CCF8415B20}"/>
              </a:ext>
            </a:extLst>
          </p:cNvPr>
          <p:cNvCxnSpPr>
            <a:cxnSpLocks/>
          </p:cNvCxnSpPr>
          <p:nvPr/>
        </p:nvCxnSpPr>
        <p:spPr>
          <a:xfrm>
            <a:off x="9492050" y="2936270"/>
            <a:ext cx="324000" cy="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761B15D1-051B-42ED-A15C-2AE3AA6D32E1}"/>
              </a:ext>
            </a:extLst>
          </p:cNvPr>
          <p:cNvCxnSpPr>
            <a:cxnSpLocks/>
          </p:cNvCxnSpPr>
          <p:nvPr/>
        </p:nvCxnSpPr>
        <p:spPr>
          <a:xfrm>
            <a:off x="9492049" y="2816684"/>
            <a:ext cx="0" cy="208822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E1052DE3-F406-42E4-83F7-553A3830E2A6}"/>
              </a:ext>
            </a:extLst>
          </p:cNvPr>
          <p:cNvGrpSpPr/>
          <p:nvPr/>
        </p:nvGrpSpPr>
        <p:grpSpPr>
          <a:xfrm>
            <a:off x="9492049" y="3016408"/>
            <a:ext cx="1113364" cy="246221"/>
            <a:chOff x="9492049" y="3016408"/>
            <a:chExt cx="1113364" cy="246221"/>
          </a:xfrm>
        </p:grpSpPr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F1A2AF96-633E-41AB-BE1B-D786AC6ACB68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BMC_DBG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45" name="直線單箭頭接點 44">
              <a:extLst>
                <a:ext uri="{FF2B5EF4-FFF2-40B4-BE49-F238E27FC236}">
                  <a16:creationId xmlns:a16="http://schemas.microsoft.com/office/drawing/2014/main" id="{7609905A-4DF4-4B04-8D06-4660C31616F1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752496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IPMB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F5A279F-7D78-4846-B3B2-7674AC15D30C}"/>
              </a:ext>
            </a:extLst>
          </p:cNvPr>
          <p:cNvGrpSpPr/>
          <p:nvPr/>
        </p:nvGrpSpPr>
        <p:grpSpPr>
          <a:xfrm>
            <a:off x="9484817" y="1251469"/>
            <a:ext cx="814647" cy="246221"/>
            <a:chOff x="9487603" y="763075"/>
            <a:chExt cx="814647" cy="246221"/>
          </a:xfrm>
        </p:grpSpPr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F0750945-6DAC-4F54-8496-E44846650D02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GPI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3C4E7CB5-64AB-4C5E-9E41-9A4E8814E2C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4488847-04A6-4B5F-9146-DCD72A5CC956}"/>
              </a:ext>
            </a:extLst>
          </p:cNvPr>
          <p:cNvSpPr txBox="1"/>
          <p:nvPr/>
        </p:nvSpPr>
        <p:spPr>
          <a:xfrm>
            <a:off x="5347750" y="6359823"/>
            <a:ext cx="70855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mgt.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LAN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B38B373E-A41E-4318-B9E2-C0F001CCAE98}"/>
              </a:ext>
            </a:extLst>
          </p:cNvPr>
          <p:cNvSpPr txBox="1"/>
          <p:nvPr/>
        </p:nvSpPr>
        <p:spPr>
          <a:xfrm>
            <a:off x="3514272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UART1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VGA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A0390563-8B78-4108-BBE2-208A7EA0086F}"/>
              </a:ext>
            </a:extLst>
          </p:cNvPr>
          <p:cNvCxnSpPr>
            <a:cxnSpLocks/>
          </p:cNvCxnSpPr>
          <p:nvPr/>
        </p:nvCxnSpPr>
        <p:spPr>
          <a:xfrm rot="5400000">
            <a:off x="5528051" y="6207392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4F9999E9-E1C7-449D-97DE-5A4371063DDD}"/>
              </a:ext>
            </a:extLst>
          </p:cNvPr>
          <p:cNvCxnSpPr>
            <a:cxnSpLocks/>
          </p:cNvCxnSpPr>
          <p:nvPr/>
        </p:nvCxnSpPr>
        <p:spPr>
          <a:xfrm rot="5400000">
            <a:off x="3735288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>
            <a:extLst>
              <a:ext uri="{FF2B5EF4-FFF2-40B4-BE49-F238E27FC236}">
                <a16:creationId xmlns:a16="http://schemas.microsoft.com/office/drawing/2014/main" id="{B5C18E9C-9AA2-4B71-8038-D719DC663CBC}"/>
              </a:ext>
            </a:extLst>
          </p:cNvPr>
          <p:cNvGrpSpPr/>
          <p:nvPr/>
        </p:nvGrpSpPr>
        <p:grpSpPr>
          <a:xfrm>
            <a:off x="1551268" y="4478464"/>
            <a:ext cx="1115440" cy="246221"/>
            <a:chOff x="1551268" y="4478464"/>
            <a:chExt cx="1115440" cy="246221"/>
          </a:xfrm>
        </p:grpSpPr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40FA7723-63B4-4104-887B-22912FF07B20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UART2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278F345E-76DC-40D6-962B-14D10848E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792208D8-0283-44AD-A28D-5D80933D68B7}"/>
              </a:ext>
            </a:extLst>
          </p:cNvPr>
          <p:cNvGrpSpPr/>
          <p:nvPr/>
        </p:nvGrpSpPr>
        <p:grpSpPr>
          <a:xfrm>
            <a:off x="1551268" y="3061375"/>
            <a:ext cx="1115440" cy="246221"/>
            <a:chOff x="1551268" y="4478464"/>
            <a:chExt cx="1115440" cy="246221"/>
          </a:xfrm>
        </p:grpSpPr>
        <p:sp>
          <p:nvSpPr>
            <p:cNvPr id="71" name="文字方塊 70">
              <a:extLst>
                <a:ext uri="{FF2B5EF4-FFF2-40B4-BE49-F238E27FC236}">
                  <a16:creationId xmlns:a16="http://schemas.microsoft.com/office/drawing/2014/main" id="{8B21CC8B-1915-4595-969D-38F1C5294C37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FAN0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2" name="直線單箭頭接點 71">
              <a:extLst>
                <a:ext uri="{FF2B5EF4-FFF2-40B4-BE49-F238E27FC236}">
                  <a16:creationId xmlns:a16="http://schemas.microsoft.com/office/drawing/2014/main" id="{FAC153B0-BE9F-4CFE-8E8A-3F3384DC57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群組 73">
            <a:extLst>
              <a:ext uri="{FF2B5EF4-FFF2-40B4-BE49-F238E27FC236}">
                <a16:creationId xmlns:a16="http://schemas.microsoft.com/office/drawing/2014/main" id="{60E87112-CBC0-419C-8C7C-F56277739E8D}"/>
              </a:ext>
            </a:extLst>
          </p:cNvPr>
          <p:cNvGrpSpPr/>
          <p:nvPr/>
        </p:nvGrpSpPr>
        <p:grpSpPr>
          <a:xfrm>
            <a:off x="1551254" y="2424511"/>
            <a:ext cx="1115440" cy="246221"/>
            <a:chOff x="1551268" y="4478464"/>
            <a:chExt cx="1115440" cy="246221"/>
          </a:xfrm>
        </p:grpSpPr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EC8A613-789A-41C1-A9F8-FABF1ACFFC93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FAN1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6" name="直線單箭頭接點 75">
              <a:extLst>
                <a:ext uri="{FF2B5EF4-FFF2-40B4-BE49-F238E27FC236}">
                  <a16:creationId xmlns:a16="http://schemas.microsoft.com/office/drawing/2014/main" id="{CDF73B50-AF3B-49E6-970D-4EDC5E6C45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C7F5CBDE-6C04-48A1-A639-6AF4EC7D979E}"/>
              </a:ext>
            </a:extLst>
          </p:cNvPr>
          <p:cNvGrpSpPr/>
          <p:nvPr/>
        </p:nvGrpSpPr>
        <p:grpSpPr>
          <a:xfrm>
            <a:off x="5294585" y="95255"/>
            <a:ext cx="789364" cy="540171"/>
            <a:chOff x="438769" y="2114587"/>
            <a:chExt cx="789364" cy="540171"/>
          </a:xfrm>
        </p:grpSpPr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837473C0-9C2C-4B24-8EC0-F117AC12D79C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6C55981D-9B00-4FC0-9998-6F6C3C30A56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D074BB9C-1D3D-47B5-B1FD-A963C0EFBDCB}"/>
              </a:ext>
            </a:extLst>
          </p:cNvPr>
          <p:cNvGrpSpPr/>
          <p:nvPr/>
        </p:nvGrpSpPr>
        <p:grpSpPr>
          <a:xfrm>
            <a:off x="5629726" y="87364"/>
            <a:ext cx="789364" cy="540171"/>
            <a:chOff x="438769" y="2114587"/>
            <a:chExt cx="789364" cy="540171"/>
          </a:xfrm>
        </p:grpSpPr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425C6B3B-BF61-4A78-AC2D-65997CB8519A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7CB78EAC-6EE5-434F-B758-C7A7C7884D1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4185B93-D9B1-4873-A376-C13473101BF3}"/>
              </a:ext>
            </a:extLst>
          </p:cNvPr>
          <p:cNvSpPr txBox="1"/>
          <p:nvPr/>
        </p:nvSpPr>
        <p:spPr>
          <a:xfrm>
            <a:off x="6644918" y="106229"/>
            <a:ext cx="135123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FAN_TACH/PWM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927B218C-8553-444B-8396-0731F637DB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43413" y="473426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A806C68-50C3-411D-84E9-118EA49D80E1}"/>
              </a:ext>
            </a:extLst>
          </p:cNvPr>
          <p:cNvSpPr txBox="1"/>
          <p:nvPr/>
        </p:nvSpPr>
        <p:spPr>
          <a:xfrm>
            <a:off x="84143" y="44673"/>
            <a:ext cx="11467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IPMI Interfaces</a:t>
            </a:r>
          </a:p>
          <a:p>
            <a:r>
              <a:rPr lang="en-US" altLang="zh-TW" sz="1400" b="1" dirty="0">
                <a:solidFill>
                  <a:srgbClr val="FF0000"/>
                </a:solidFill>
              </a:rPr>
              <a:t>Use this one</a:t>
            </a:r>
          </a:p>
          <a:p>
            <a:r>
              <a:rPr lang="en-US" altLang="zh-TW" sz="1400" b="1" dirty="0">
                <a:solidFill>
                  <a:srgbClr val="FF0000"/>
                </a:solidFill>
              </a:rPr>
              <a:t>A1 </a:t>
            </a:r>
          </a:p>
          <a:p>
            <a:r>
              <a:rPr lang="en-US" altLang="zh-TW" sz="1400" b="1" dirty="0">
                <a:solidFill>
                  <a:srgbClr val="FF0000"/>
                </a:solidFill>
              </a:rPr>
              <a:t>USB2 NG</a:t>
            </a:r>
            <a:endParaRPr lang="zh-TW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34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-5425382" y="388550"/>
            <a:ext cx="15222524" cy="1269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19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-8852654" y="0"/>
            <a:ext cx="14649950" cy="12219141"/>
          </a:xfrm>
          <a:prstGeom prst="rect">
            <a:avLst/>
          </a:prstGeom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E0C21D16-6DA9-4372-B3DD-555A1E76EFE0}"/>
              </a:ext>
            </a:extLst>
          </p:cNvPr>
          <p:cNvCxnSpPr/>
          <p:nvPr/>
        </p:nvCxnSpPr>
        <p:spPr>
          <a:xfrm flipV="1">
            <a:off x="5623560" y="1810512"/>
            <a:ext cx="603504" cy="118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3F6F93EE-3939-4B26-974E-100761A26D94}"/>
              </a:ext>
            </a:extLst>
          </p:cNvPr>
          <p:cNvSpPr txBox="1"/>
          <p:nvPr/>
        </p:nvSpPr>
        <p:spPr>
          <a:xfrm>
            <a:off x="6537960" y="1728216"/>
            <a:ext cx="45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gpi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0166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09F5843-BABF-465E-A74C-6D06036D14B3}"/>
              </a:ext>
            </a:extLst>
          </p:cNvPr>
          <p:cNvSpPr txBox="1"/>
          <p:nvPr/>
        </p:nvSpPr>
        <p:spPr>
          <a:xfrm>
            <a:off x="9811603" y="5133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BMC_LED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7B6FD32-8CF6-4CF5-8FBF-CA35BC4D4667}"/>
              </a:ext>
            </a:extLst>
          </p:cNvPr>
          <p:cNvCxnSpPr>
            <a:cxnSpLocks/>
          </p:cNvCxnSpPr>
          <p:nvPr/>
        </p:nvCxnSpPr>
        <p:spPr>
          <a:xfrm>
            <a:off x="9487603" y="63650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52A45B9-4063-472D-8B3F-3E0DF00BB5AC}"/>
              </a:ext>
            </a:extLst>
          </p:cNvPr>
          <p:cNvSpPr txBox="1"/>
          <p:nvPr/>
        </p:nvSpPr>
        <p:spPr>
          <a:xfrm>
            <a:off x="9816050" y="2397904"/>
            <a:ext cx="82279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I2C/GPIO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F458EF8-6C33-4326-B7C3-A74D2F6E9D0F}"/>
              </a:ext>
            </a:extLst>
          </p:cNvPr>
          <p:cNvCxnSpPr>
            <a:cxnSpLocks/>
          </p:cNvCxnSpPr>
          <p:nvPr/>
        </p:nvCxnSpPr>
        <p:spPr>
          <a:xfrm>
            <a:off x="9492049" y="252658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7867685-6F5B-4592-A629-C50381FC28C4}"/>
              </a:ext>
            </a:extLst>
          </p:cNvPr>
          <p:cNvSpPr txBox="1"/>
          <p:nvPr/>
        </p:nvSpPr>
        <p:spPr>
          <a:xfrm>
            <a:off x="9816049" y="256136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UART3, UART4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A5421BA5-6578-4F33-AB93-0A36D2A90A81}"/>
              </a:ext>
            </a:extLst>
          </p:cNvPr>
          <p:cNvCxnSpPr>
            <a:cxnSpLocks/>
          </p:cNvCxnSpPr>
          <p:nvPr/>
        </p:nvCxnSpPr>
        <p:spPr>
          <a:xfrm>
            <a:off x="9492049" y="2690050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09507673-746A-462E-BAA7-6AA710EFBC59}"/>
              </a:ext>
            </a:extLst>
          </p:cNvPr>
          <p:cNvSpPr txBox="1"/>
          <p:nvPr/>
        </p:nvSpPr>
        <p:spPr>
          <a:xfrm>
            <a:off x="9816050" y="280758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I2C1, 2, 5, 7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0DA50EC3-9DAE-4A9B-9CDB-B5CCF8415B20}"/>
              </a:ext>
            </a:extLst>
          </p:cNvPr>
          <p:cNvCxnSpPr>
            <a:cxnSpLocks/>
          </p:cNvCxnSpPr>
          <p:nvPr/>
        </p:nvCxnSpPr>
        <p:spPr>
          <a:xfrm>
            <a:off x="9492050" y="2936270"/>
            <a:ext cx="324000" cy="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761B15D1-051B-42ED-A15C-2AE3AA6D32E1}"/>
              </a:ext>
            </a:extLst>
          </p:cNvPr>
          <p:cNvCxnSpPr>
            <a:cxnSpLocks/>
          </p:cNvCxnSpPr>
          <p:nvPr/>
        </p:nvCxnSpPr>
        <p:spPr>
          <a:xfrm>
            <a:off x="9492049" y="2816684"/>
            <a:ext cx="0" cy="208822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E1052DE3-F406-42E4-83F7-553A3830E2A6}"/>
              </a:ext>
            </a:extLst>
          </p:cNvPr>
          <p:cNvGrpSpPr/>
          <p:nvPr/>
        </p:nvGrpSpPr>
        <p:grpSpPr>
          <a:xfrm>
            <a:off x="9492049" y="3016408"/>
            <a:ext cx="1113364" cy="246221"/>
            <a:chOff x="9492049" y="3016408"/>
            <a:chExt cx="1113364" cy="246221"/>
          </a:xfrm>
        </p:grpSpPr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F1A2AF96-633E-41AB-BE1B-D786AC6ACB68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BMC_DBG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45" name="直線單箭頭接點 44">
              <a:extLst>
                <a:ext uri="{FF2B5EF4-FFF2-40B4-BE49-F238E27FC236}">
                  <a16:creationId xmlns:a16="http://schemas.microsoft.com/office/drawing/2014/main" id="{7609905A-4DF4-4B04-8D06-4660C31616F1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752496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IPMB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F5A279F-7D78-4846-B3B2-7674AC15D30C}"/>
              </a:ext>
            </a:extLst>
          </p:cNvPr>
          <p:cNvGrpSpPr/>
          <p:nvPr/>
        </p:nvGrpSpPr>
        <p:grpSpPr>
          <a:xfrm>
            <a:off x="9484817" y="1251469"/>
            <a:ext cx="814647" cy="246221"/>
            <a:chOff x="9487603" y="763075"/>
            <a:chExt cx="814647" cy="246221"/>
          </a:xfrm>
        </p:grpSpPr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F0750945-6DAC-4F54-8496-E44846650D02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GPI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3C4E7CB5-64AB-4C5E-9E41-9A4E8814E2C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4488847-04A6-4B5F-9146-DCD72A5CC956}"/>
              </a:ext>
            </a:extLst>
          </p:cNvPr>
          <p:cNvSpPr txBox="1"/>
          <p:nvPr/>
        </p:nvSpPr>
        <p:spPr>
          <a:xfrm>
            <a:off x="5347750" y="6359823"/>
            <a:ext cx="70855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mgt.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LAN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B38B373E-A41E-4318-B9E2-C0F001CCAE98}"/>
              </a:ext>
            </a:extLst>
          </p:cNvPr>
          <p:cNvSpPr txBox="1"/>
          <p:nvPr/>
        </p:nvSpPr>
        <p:spPr>
          <a:xfrm>
            <a:off x="3514272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UART1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VGA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A0390563-8B78-4108-BBE2-208A7EA0086F}"/>
              </a:ext>
            </a:extLst>
          </p:cNvPr>
          <p:cNvCxnSpPr>
            <a:cxnSpLocks/>
          </p:cNvCxnSpPr>
          <p:nvPr/>
        </p:nvCxnSpPr>
        <p:spPr>
          <a:xfrm rot="5400000">
            <a:off x="5528051" y="6207392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2F8750-A1E0-49E4-85D2-1391DB94707C}"/>
              </a:ext>
            </a:extLst>
          </p:cNvPr>
          <p:cNvGrpSpPr/>
          <p:nvPr/>
        </p:nvGrpSpPr>
        <p:grpSpPr>
          <a:xfrm>
            <a:off x="4783941" y="6045391"/>
            <a:ext cx="789364" cy="726240"/>
            <a:chOff x="4783941" y="6045391"/>
            <a:chExt cx="789364" cy="726240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7B3FF93-4DB5-4C1A-BBAF-9FB579D0E306}"/>
                </a:ext>
              </a:extLst>
            </p:cNvPr>
            <p:cNvSpPr txBox="1"/>
            <p:nvPr/>
          </p:nvSpPr>
          <p:spPr>
            <a:xfrm>
              <a:off x="4783941" y="6371521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USB2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(bottom)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56A9365F-092C-4421-89B5-E7984C286E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21800" y="620739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4F9999E9-E1C7-449D-97DE-5A4371063DDD}"/>
              </a:ext>
            </a:extLst>
          </p:cNvPr>
          <p:cNvCxnSpPr>
            <a:cxnSpLocks/>
          </p:cNvCxnSpPr>
          <p:nvPr/>
        </p:nvCxnSpPr>
        <p:spPr>
          <a:xfrm rot="5400000">
            <a:off x="3735288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>
            <a:extLst>
              <a:ext uri="{FF2B5EF4-FFF2-40B4-BE49-F238E27FC236}">
                <a16:creationId xmlns:a16="http://schemas.microsoft.com/office/drawing/2014/main" id="{B5C18E9C-9AA2-4B71-8038-D719DC663CBC}"/>
              </a:ext>
            </a:extLst>
          </p:cNvPr>
          <p:cNvGrpSpPr/>
          <p:nvPr/>
        </p:nvGrpSpPr>
        <p:grpSpPr>
          <a:xfrm>
            <a:off x="1551268" y="4478464"/>
            <a:ext cx="1115440" cy="246221"/>
            <a:chOff x="1551268" y="4478464"/>
            <a:chExt cx="1115440" cy="246221"/>
          </a:xfrm>
        </p:grpSpPr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40FA7723-63B4-4104-887B-22912FF07B20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UART2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278F345E-76DC-40D6-962B-14D10848E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792208D8-0283-44AD-A28D-5D80933D68B7}"/>
              </a:ext>
            </a:extLst>
          </p:cNvPr>
          <p:cNvGrpSpPr/>
          <p:nvPr/>
        </p:nvGrpSpPr>
        <p:grpSpPr>
          <a:xfrm>
            <a:off x="1551268" y="3061375"/>
            <a:ext cx="1115440" cy="246221"/>
            <a:chOff x="1551268" y="4478464"/>
            <a:chExt cx="1115440" cy="246221"/>
          </a:xfrm>
        </p:grpSpPr>
        <p:sp>
          <p:nvSpPr>
            <p:cNvPr id="71" name="文字方塊 70">
              <a:extLst>
                <a:ext uri="{FF2B5EF4-FFF2-40B4-BE49-F238E27FC236}">
                  <a16:creationId xmlns:a16="http://schemas.microsoft.com/office/drawing/2014/main" id="{8B21CC8B-1915-4595-969D-38F1C5294C37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FAN0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2" name="直線單箭頭接點 71">
              <a:extLst>
                <a:ext uri="{FF2B5EF4-FFF2-40B4-BE49-F238E27FC236}">
                  <a16:creationId xmlns:a16="http://schemas.microsoft.com/office/drawing/2014/main" id="{FAC153B0-BE9F-4CFE-8E8A-3F3384DC57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群組 73">
            <a:extLst>
              <a:ext uri="{FF2B5EF4-FFF2-40B4-BE49-F238E27FC236}">
                <a16:creationId xmlns:a16="http://schemas.microsoft.com/office/drawing/2014/main" id="{60E87112-CBC0-419C-8C7C-F56277739E8D}"/>
              </a:ext>
            </a:extLst>
          </p:cNvPr>
          <p:cNvGrpSpPr/>
          <p:nvPr/>
        </p:nvGrpSpPr>
        <p:grpSpPr>
          <a:xfrm>
            <a:off x="1551254" y="2424511"/>
            <a:ext cx="1115440" cy="246221"/>
            <a:chOff x="1551268" y="4478464"/>
            <a:chExt cx="1115440" cy="246221"/>
          </a:xfrm>
        </p:grpSpPr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EC8A613-789A-41C1-A9F8-FABF1ACFFC93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FAN1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6" name="直線單箭頭接點 75">
              <a:extLst>
                <a:ext uri="{FF2B5EF4-FFF2-40B4-BE49-F238E27FC236}">
                  <a16:creationId xmlns:a16="http://schemas.microsoft.com/office/drawing/2014/main" id="{CDF73B50-AF3B-49E6-970D-4EDC5E6C45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C7F5CBDE-6C04-48A1-A639-6AF4EC7D979E}"/>
              </a:ext>
            </a:extLst>
          </p:cNvPr>
          <p:cNvGrpSpPr/>
          <p:nvPr/>
        </p:nvGrpSpPr>
        <p:grpSpPr>
          <a:xfrm>
            <a:off x="5294585" y="95255"/>
            <a:ext cx="789364" cy="540171"/>
            <a:chOff x="438769" y="2114587"/>
            <a:chExt cx="789364" cy="540171"/>
          </a:xfrm>
        </p:grpSpPr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837473C0-9C2C-4B24-8EC0-F117AC12D79C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6C55981D-9B00-4FC0-9998-6F6C3C30A56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D074BB9C-1D3D-47B5-B1FD-A963C0EFBDCB}"/>
              </a:ext>
            </a:extLst>
          </p:cNvPr>
          <p:cNvGrpSpPr/>
          <p:nvPr/>
        </p:nvGrpSpPr>
        <p:grpSpPr>
          <a:xfrm>
            <a:off x="5629726" y="87364"/>
            <a:ext cx="789364" cy="540171"/>
            <a:chOff x="438769" y="2114587"/>
            <a:chExt cx="789364" cy="540171"/>
          </a:xfrm>
        </p:grpSpPr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425C6B3B-BF61-4A78-AC2D-65997CB8519A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7CB78EAC-6EE5-434F-B758-C7A7C7884D1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4185B93-D9B1-4873-A376-C13473101BF3}"/>
              </a:ext>
            </a:extLst>
          </p:cNvPr>
          <p:cNvSpPr txBox="1"/>
          <p:nvPr/>
        </p:nvSpPr>
        <p:spPr>
          <a:xfrm>
            <a:off x="6644918" y="106229"/>
            <a:ext cx="135123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FAN_TACH/PWM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927B218C-8553-444B-8396-0731F637DB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43413" y="473426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A806C68-50C3-411D-84E9-118EA49D80E1}"/>
              </a:ext>
            </a:extLst>
          </p:cNvPr>
          <p:cNvSpPr txBox="1"/>
          <p:nvPr/>
        </p:nvSpPr>
        <p:spPr>
          <a:xfrm>
            <a:off x="84143" y="44673"/>
            <a:ext cx="11467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IPMI Interfaces</a:t>
            </a:r>
          </a:p>
          <a:p>
            <a:r>
              <a:rPr lang="en-US" altLang="zh-TW" sz="1400" b="1" dirty="0">
                <a:solidFill>
                  <a:srgbClr val="FF0000"/>
                </a:solidFill>
              </a:rPr>
              <a:t>Use this one</a:t>
            </a:r>
            <a:endParaRPr lang="zh-TW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15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3627E03-BC84-4C95-944D-52882113C706}"/>
              </a:ext>
            </a:extLst>
          </p:cNvPr>
          <p:cNvSpPr txBox="1"/>
          <p:nvPr/>
        </p:nvSpPr>
        <p:spPr>
          <a:xfrm>
            <a:off x="10381798" y="654138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9F5843-BABF-465E-A74C-6D06036D14B3}"/>
              </a:ext>
            </a:extLst>
          </p:cNvPr>
          <p:cNvSpPr txBox="1"/>
          <p:nvPr/>
        </p:nvSpPr>
        <p:spPr>
          <a:xfrm>
            <a:off x="9811603" y="5133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BMC_HB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7B6FD32-8CF6-4CF5-8FBF-CA35BC4D4667}"/>
              </a:ext>
            </a:extLst>
          </p:cNvPr>
          <p:cNvCxnSpPr>
            <a:cxnSpLocks/>
          </p:cNvCxnSpPr>
          <p:nvPr/>
        </p:nvCxnSpPr>
        <p:spPr>
          <a:xfrm>
            <a:off x="9487603" y="63650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7C047073-93E7-4D34-A065-C6A6A5A12A41}"/>
              </a:ext>
            </a:extLst>
          </p:cNvPr>
          <p:cNvCxnSpPr>
            <a:cxnSpLocks/>
          </p:cNvCxnSpPr>
          <p:nvPr/>
        </p:nvCxnSpPr>
        <p:spPr>
          <a:xfrm>
            <a:off x="9484817" y="777249"/>
            <a:ext cx="936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7A325BE7-575A-4BD0-A2FA-C3DC1FC252F9}"/>
              </a:ext>
            </a:extLst>
          </p:cNvPr>
          <p:cNvGrpSpPr/>
          <p:nvPr/>
        </p:nvGrpSpPr>
        <p:grpSpPr>
          <a:xfrm>
            <a:off x="9487603" y="763075"/>
            <a:ext cx="814647" cy="246221"/>
            <a:chOff x="9487603" y="763075"/>
            <a:chExt cx="814647" cy="246221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BCFB2A7A-043E-4C8C-9EB8-7476CD72D1F6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SMB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FBE574AC-CF25-45A0-9FF9-700E081B22F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053B877-7C21-4AE1-AC6A-B19567A96CCB}"/>
              </a:ext>
            </a:extLst>
          </p:cNvPr>
          <p:cNvSpPr txBox="1"/>
          <p:nvPr/>
        </p:nvSpPr>
        <p:spPr>
          <a:xfrm>
            <a:off x="9815092" y="15241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LPC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78EFAD4-C514-4BF3-B7B5-AC7D063E233A}"/>
              </a:ext>
            </a:extLst>
          </p:cNvPr>
          <p:cNvCxnSpPr>
            <a:cxnSpLocks/>
          </p:cNvCxnSpPr>
          <p:nvPr/>
        </p:nvCxnSpPr>
        <p:spPr>
          <a:xfrm>
            <a:off x="9133288" y="1647308"/>
            <a:ext cx="68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52A45B9-4063-472D-8B3F-3E0DF00BB5AC}"/>
              </a:ext>
            </a:extLst>
          </p:cNvPr>
          <p:cNvSpPr txBox="1"/>
          <p:nvPr/>
        </p:nvSpPr>
        <p:spPr>
          <a:xfrm>
            <a:off x="9816050" y="2397904"/>
            <a:ext cx="82279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I2C/GPIO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F458EF8-6C33-4326-B7C3-A74D2F6E9D0F}"/>
              </a:ext>
            </a:extLst>
          </p:cNvPr>
          <p:cNvCxnSpPr>
            <a:cxnSpLocks/>
          </p:cNvCxnSpPr>
          <p:nvPr/>
        </p:nvCxnSpPr>
        <p:spPr>
          <a:xfrm>
            <a:off x="9492049" y="252658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7867685-6F5B-4592-A629-C50381FC28C4}"/>
              </a:ext>
            </a:extLst>
          </p:cNvPr>
          <p:cNvSpPr txBox="1"/>
          <p:nvPr/>
        </p:nvSpPr>
        <p:spPr>
          <a:xfrm>
            <a:off x="9816049" y="256136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UART3/UART4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A5421BA5-6578-4F33-AB93-0A36D2A90A81}"/>
              </a:ext>
            </a:extLst>
          </p:cNvPr>
          <p:cNvCxnSpPr>
            <a:cxnSpLocks/>
          </p:cNvCxnSpPr>
          <p:nvPr/>
        </p:nvCxnSpPr>
        <p:spPr>
          <a:xfrm>
            <a:off x="9492049" y="2690050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09507673-746A-462E-BAA7-6AA710EFBC59}"/>
              </a:ext>
            </a:extLst>
          </p:cNvPr>
          <p:cNvSpPr txBox="1"/>
          <p:nvPr/>
        </p:nvSpPr>
        <p:spPr>
          <a:xfrm>
            <a:off x="9816050" y="280758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I2C1/2/5/7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0DA50EC3-9DAE-4A9B-9CDB-B5CCF8415B20}"/>
              </a:ext>
            </a:extLst>
          </p:cNvPr>
          <p:cNvCxnSpPr>
            <a:cxnSpLocks/>
          </p:cNvCxnSpPr>
          <p:nvPr/>
        </p:nvCxnSpPr>
        <p:spPr>
          <a:xfrm>
            <a:off x="9492050" y="2936270"/>
            <a:ext cx="324000" cy="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761B15D1-051B-42ED-A15C-2AE3AA6D32E1}"/>
              </a:ext>
            </a:extLst>
          </p:cNvPr>
          <p:cNvCxnSpPr>
            <a:cxnSpLocks/>
          </p:cNvCxnSpPr>
          <p:nvPr/>
        </p:nvCxnSpPr>
        <p:spPr>
          <a:xfrm>
            <a:off x="9492049" y="2816684"/>
            <a:ext cx="0" cy="208822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E1052DE3-F406-42E4-83F7-553A3830E2A6}"/>
              </a:ext>
            </a:extLst>
          </p:cNvPr>
          <p:cNvGrpSpPr/>
          <p:nvPr/>
        </p:nvGrpSpPr>
        <p:grpSpPr>
          <a:xfrm>
            <a:off x="9492049" y="3016408"/>
            <a:ext cx="1113364" cy="246221"/>
            <a:chOff x="9492049" y="3016408"/>
            <a:chExt cx="1113364" cy="246221"/>
          </a:xfrm>
        </p:grpSpPr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F1A2AF96-633E-41AB-BE1B-D786AC6ACB68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BMC_DBG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45" name="直線單箭頭接點 44">
              <a:extLst>
                <a:ext uri="{FF2B5EF4-FFF2-40B4-BE49-F238E27FC236}">
                  <a16:creationId xmlns:a16="http://schemas.microsoft.com/office/drawing/2014/main" id="{7609905A-4DF4-4B04-8D06-4660C31616F1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752496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IPMB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F5A279F-7D78-4846-B3B2-7674AC15D30C}"/>
              </a:ext>
            </a:extLst>
          </p:cNvPr>
          <p:cNvGrpSpPr/>
          <p:nvPr/>
        </p:nvGrpSpPr>
        <p:grpSpPr>
          <a:xfrm>
            <a:off x="9484817" y="1251469"/>
            <a:ext cx="814647" cy="246221"/>
            <a:chOff x="9487603" y="763075"/>
            <a:chExt cx="814647" cy="246221"/>
          </a:xfrm>
        </p:grpSpPr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F0750945-6DAC-4F54-8496-E44846650D02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GPI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3C4E7CB5-64AB-4C5E-9E41-9A4E8814E2C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4488847-04A6-4B5F-9146-DCD72A5CC956}"/>
              </a:ext>
            </a:extLst>
          </p:cNvPr>
          <p:cNvSpPr txBox="1"/>
          <p:nvPr/>
        </p:nvSpPr>
        <p:spPr>
          <a:xfrm>
            <a:off x="5347750" y="6359823"/>
            <a:ext cx="70855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mgt.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LAN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B38B373E-A41E-4318-B9E2-C0F001CCAE98}"/>
              </a:ext>
            </a:extLst>
          </p:cNvPr>
          <p:cNvSpPr txBox="1"/>
          <p:nvPr/>
        </p:nvSpPr>
        <p:spPr>
          <a:xfrm>
            <a:off x="3514272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UART1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VGA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4973418-4FB9-407A-8155-15AA3A627940}"/>
              </a:ext>
            </a:extLst>
          </p:cNvPr>
          <p:cNvSpPr txBox="1"/>
          <p:nvPr/>
        </p:nvSpPr>
        <p:spPr>
          <a:xfrm>
            <a:off x="2597113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(top)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A0390563-8B78-4108-BBE2-208A7EA0086F}"/>
              </a:ext>
            </a:extLst>
          </p:cNvPr>
          <p:cNvCxnSpPr>
            <a:cxnSpLocks/>
          </p:cNvCxnSpPr>
          <p:nvPr/>
        </p:nvCxnSpPr>
        <p:spPr>
          <a:xfrm rot="5400000">
            <a:off x="5528051" y="6207392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2F8750-A1E0-49E4-85D2-1391DB94707C}"/>
              </a:ext>
            </a:extLst>
          </p:cNvPr>
          <p:cNvGrpSpPr/>
          <p:nvPr/>
        </p:nvGrpSpPr>
        <p:grpSpPr>
          <a:xfrm>
            <a:off x="4783941" y="6045391"/>
            <a:ext cx="789364" cy="726240"/>
            <a:chOff x="4783941" y="6045391"/>
            <a:chExt cx="789364" cy="726240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7B3FF93-4DB5-4C1A-BBAF-9FB579D0E306}"/>
                </a:ext>
              </a:extLst>
            </p:cNvPr>
            <p:cNvSpPr txBox="1"/>
            <p:nvPr/>
          </p:nvSpPr>
          <p:spPr>
            <a:xfrm>
              <a:off x="4783941" y="6371521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USB2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(bottom)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56A9365F-092C-4421-89B5-E7984C286E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21800" y="620739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4F9999E9-E1C7-449D-97DE-5A4371063DDD}"/>
              </a:ext>
            </a:extLst>
          </p:cNvPr>
          <p:cNvCxnSpPr>
            <a:cxnSpLocks/>
          </p:cNvCxnSpPr>
          <p:nvPr/>
        </p:nvCxnSpPr>
        <p:spPr>
          <a:xfrm rot="5400000">
            <a:off x="3735288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3CFD334-FC59-434B-962E-954901926812}"/>
              </a:ext>
            </a:extLst>
          </p:cNvPr>
          <p:cNvCxnSpPr>
            <a:cxnSpLocks/>
          </p:cNvCxnSpPr>
          <p:nvPr/>
        </p:nvCxnSpPr>
        <p:spPr>
          <a:xfrm rot="5400000">
            <a:off x="2829795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>
            <a:extLst>
              <a:ext uri="{FF2B5EF4-FFF2-40B4-BE49-F238E27FC236}">
                <a16:creationId xmlns:a16="http://schemas.microsoft.com/office/drawing/2014/main" id="{B5C18E9C-9AA2-4B71-8038-D719DC663CBC}"/>
              </a:ext>
            </a:extLst>
          </p:cNvPr>
          <p:cNvGrpSpPr/>
          <p:nvPr/>
        </p:nvGrpSpPr>
        <p:grpSpPr>
          <a:xfrm>
            <a:off x="1551268" y="4478464"/>
            <a:ext cx="1115440" cy="246221"/>
            <a:chOff x="1551268" y="4478464"/>
            <a:chExt cx="1115440" cy="246221"/>
          </a:xfrm>
        </p:grpSpPr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40FA7723-63B4-4104-887B-22912FF07B20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UART2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278F345E-76DC-40D6-962B-14D10848E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792208D8-0283-44AD-A28D-5D80933D68B7}"/>
              </a:ext>
            </a:extLst>
          </p:cNvPr>
          <p:cNvGrpSpPr/>
          <p:nvPr/>
        </p:nvGrpSpPr>
        <p:grpSpPr>
          <a:xfrm>
            <a:off x="1551268" y="3061375"/>
            <a:ext cx="1115440" cy="246221"/>
            <a:chOff x="1551268" y="4478464"/>
            <a:chExt cx="1115440" cy="246221"/>
          </a:xfrm>
        </p:grpSpPr>
        <p:sp>
          <p:nvSpPr>
            <p:cNvPr id="71" name="文字方塊 70">
              <a:extLst>
                <a:ext uri="{FF2B5EF4-FFF2-40B4-BE49-F238E27FC236}">
                  <a16:creationId xmlns:a16="http://schemas.microsoft.com/office/drawing/2014/main" id="{8B21CC8B-1915-4595-969D-38F1C5294C37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FAN0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2" name="直線單箭頭接點 71">
              <a:extLst>
                <a:ext uri="{FF2B5EF4-FFF2-40B4-BE49-F238E27FC236}">
                  <a16:creationId xmlns:a16="http://schemas.microsoft.com/office/drawing/2014/main" id="{FAC153B0-BE9F-4CFE-8E8A-3F3384DC57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群組 73">
            <a:extLst>
              <a:ext uri="{FF2B5EF4-FFF2-40B4-BE49-F238E27FC236}">
                <a16:creationId xmlns:a16="http://schemas.microsoft.com/office/drawing/2014/main" id="{60E87112-CBC0-419C-8C7C-F56277739E8D}"/>
              </a:ext>
            </a:extLst>
          </p:cNvPr>
          <p:cNvGrpSpPr/>
          <p:nvPr/>
        </p:nvGrpSpPr>
        <p:grpSpPr>
          <a:xfrm>
            <a:off x="1551254" y="2424511"/>
            <a:ext cx="1115440" cy="246221"/>
            <a:chOff x="1551268" y="4478464"/>
            <a:chExt cx="1115440" cy="246221"/>
          </a:xfrm>
        </p:grpSpPr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EC8A613-789A-41C1-A9F8-FABF1ACFFC93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FAN1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6" name="直線單箭頭接點 75">
              <a:extLst>
                <a:ext uri="{FF2B5EF4-FFF2-40B4-BE49-F238E27FC236}">
                  <a16:creationId xmlns:a16="http://schemas.microsoft.com/office/drawing/2014/main" id="{CDF73B50-AF3B-49E6-970D-4EDC5E6C45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C7F5CBDE-6C04-48A1-A639-6AF4EC7D979E}"/>
              </a:ext>
            </a:extLst>
          </p:cNvPr>
          <p:cNvGrpSpPr/>
          <p:nvPr/>
        </p:nvGrpSpPr>
        <p:grpSpPr>
          <a:xfrm>
            <a:off x="5294585" y="95255"/>
            <a:ext cx="789364" cy="540171"/>
            <a:chOff x="438769" y="2114587"/>
            <a:chExt cx="789364" cy="540171"/>
          </a:xfrm>
        </p:grpSpPr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837473C0-9C2C-4B24-8EC0-F117AC12D79C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6C55981D-9B00-4FC0-9998-6F6C3C30A56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D074BB9C-1D3D-47B5-B1FD-A963C0EFBDCB}"/>
              </a:ext>
            </a:extLst>
          </p:cNvPr>
          <p:cNvGrpSpPr/>
          <p:nvPr/>
        </p:nvGrpSpPr>
        <p:grpSpPr>
          <a:xfrm>
            <a:off x="5629726" y="87364"/>
            <a:ext cx="789364" cy="540171"/>
            <a:chOff x="438769" y="2114587"/>
            <a:chExt cx="789364" cy="540171"/>
          </a:xfrm>
        </p:grpSpPr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425C6B3B-BF61-4A78-AC2D-65997CB8519A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7CB78EAC-6EE5-434F-B758-C7A7C7884D1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4185B93-D9B1-4873-A376-C13473101BF3}"/>
              </a:ext>
            </a:extLst>
          </p:cNvPr>
          <p:cNvSpPr txBox="1"/>
          <p:nvPr/>
        </p:nvSpPr>
        <p:spPr>
          <a:xfrm>
            <a:off x="6644918" y="106229"/>
            <a:ext cx="135123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FAN_TACH/PWM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927B218C-8553-444B-8396-0731F637DB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43413" y="473426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A806C68-50C3-411D-84E9-118EA49D80E1}"/>
              </a:ext>
            </a:extLst>
          </p:cNvPr>
          <p:cNvSpPr txBox="1"/>
          <p:nvPr/>
        </p:nvSpPr>
        <p:spPr>
          <a:xfrm>
            <a:off x="84142" y="44673"/>
            <a:ext cx="159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IPMI Interfaces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7781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E5A492CC-74FA-460A-96A6-21808D90D172}"/>
              </a:ext>
            </a:extLst>
          </p:cNvPr>
          <p:cNvCxnSpPr/>
          <p:nvPr/>
        </p:nvCxnSpPr>
        <p:spPr>
          <a:xfrm>
            <a:off x="9899373" y="174929"/>
            <a:ext cx="0" cy="485824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C9E5807B-249A-439F-A3D4-D8CBFD329679}"/>
              </a:ext>
            </a:extLst>
          </p:cNvPr>
          <p:cNvCxnSpPr/>
          <p:nvPr/>
        </p:nvCxnSpPr>
        <p:spPr>
          <a:xfrm>
            <a:off x="10549115" y="335920"/>
            <a:ext cx="0" cy="485824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627E03-BC84-4C95-944D-52882113C706}"/>
              </a:ext>
            </a:extLst>
          </p:cNvPr>
          <p:cNvSpPr txBox="1"/>
          <p:nvPr/>
        </p:nvSpPr>
        <p:spPr>
          <a:xfrm>
            <a:off x="10381798" y="654138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9F5843-BABF-465E-A74C-6D06036D14B3}"/>
              </a:ext>
            </a:extLst>
          </p:cNvPr>
          <p:cNvSpPr txBox="1"/>
          <p:nvPr/>
        </p:nvSpPr>
        <p:spPr>
          <a:xfrm>
            <a:off x="9811603" y="5133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BMC_HB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7B6FD32-8CF6-4CF5-8FBF-CA35BC4D4667}"/>
              </a:ext>
            </a:extLst>
          </p:cNvPr>
          <p:cNvCxnSpPr>
            <a:cxnSpLocks/>
          </p:cNvCxnSpPr>
          <p:nvPr/>
        </p:nvCxnSpPr>
        <p:spPr>
          <a:xfrm>
            <a:off x="9487603" y="63650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7C047073-93E7-4D34-A065-C6A6A5A12A41}"/>
              </a:ext>
            </a:extLst>
          </p:cNvPr>
          <p:cNvCxnSpPr>
            <a:cxnSpLocks/>
          </p:cNvCxnSpPr>
          <p:nvPr/>
        </p:nvCxnSpPr>
        <p:spPr>
          <a:xfrm>
            <a:off x="9484817" y="777249"/>
            <a:ext cx="936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7A325BE7-575A-4BD0-A2FA-C3DC1FC252F9}"/>
              </a:ext>
            </a:extLst>
          </p:cNvPr>
          <p:cNvGrpSpPr/>
          <p:nvPr/>
        </p:nvGrpSpPr>
        <p:grpSpPr>
          <a:xfrm>
            <a:off x="9487603" y="763075"/>
            <a:ext cx="814647" cy="246221"/>
            <a:chOff x="9487603" y="763075"/>
            <a:chExt cx="814647" cy="246221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BCFB2A7A-043E-4C8C-9EB8-7476CD72D1F6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SMB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FBE574AC-CF25-45A0-9FF9-700E081B22F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053B877-7C21-4AE1-AC6A-B19567A96CCB}"/>
              </a:ext>
            </a:extLst>
          </p:cNvPr>
          <p:cNvSpPr txBox="1"/>
          <p:nvPr/>
        </p:nvSpPr>
        <p:spPr>
          <a:xfrm>
            <a:off x="9815092" y="15241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LPC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78EFAD4-C514-4BF3-B7B5-AC7D063E233A}"/>
              </a:ext>
            </a:extLst>
          </p:cNvPr>
          <p:cNvCxnSpPr>
            <a:cxnSpLocks/>
          </p:cNvCxnSpPr>
          <p:nvPr/>
        </p:nvCxnSpPr>
        <p:spPr>
          <a:xfrm>
            <a:off x="9133288" y="1647308"/>
            <a:ext cx="68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52A45B9-4063-472D-8B3F-3E0DF00BB5AC}"/>
              </a:ext>
            </a:extLst>
          </p:cNvPr>
          <p:cNvSpPr txBox="1"/>
          <p:nvPr/>
        </p:nvSpPr>
        <p:spPr>
          <a:xfrm>
            <a:off x="9816050" y="2397904"/>
            <a:ext cx="82279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I2C/GPIO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F458EF8-6C33-4326-B7C3-A74D2F6E9D0F}"/>
              </a:ext>
            </a:extLst>
          </p:cNvPr>
          <p:cNvCxnSpPr>
            <a:cxnSpLocks/>
          </p:cNvCxnSpPr>
          <p:nvPr/>
        </p:nvCxnSpPr>
        <p:spPr>
          <a:xfrm>
            <a:off x="9492049" y="2526588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7867685-6F5B-4592-A629-C50381FC28C4}"/>
              </a:ext>
            </a:extLst>
          </p:cNvPr>
          <p:cNvSpPr txBox="1"/>
          <p:nvPr/>
        </p:nvSpPr>
        <p:spPr>
          <a:xfrm>
            <a:off x="9816049" y="256136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UART3/UART4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A5421BA5-6578-4F33-AB93-0A36D2A90A81}"/>
              </a:ext>
            </a:extLst>
          </p:cNvPr>
          <p:cNvCxnSpPr>
            <a:cxnSpLocks/>
          </p:cNvCxnSpPr>
          <p:nvPr/>
        </p:nvCxnSpPr>
        <p:spPr>
          <a:xfrm>
            <a:off x="9492049" y="2690050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09507673-746A-462E-BAA7-6AA710EFBC59}"/>
              </a:ext>
            </a:extLst>
          </p:cNvPr>
          <p:cNvSpPr txBox="1"/>
          <p:nvPr/>
        </p:nvSpPr>
        <p:spPr>
          <a:xfrm>
            <a:off x="9816050" y="2807586"/>
            <a:ext cx="102187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I2C1/2/5/7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0DA50EC3-9DAE-4A9B-9CDB-B5CCF8415B20}"/>
              </a:ext>
            </a:extLst>
          </p:cNvPr>
          <p:cNvCxnSpPr>
            <a:cxnSpLocks/>
          </p:cNvCxnSpPr>
          <p:nvPr/>
        </p:nvCxnSpPr>
        <p:spPr>
          <a:xfrm>
            <a:off x="9492050" y="2936270"/>
            <a:ext cx="324000" cy="0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761B15D1-051B-42ED-A15C-2AE3AA6D32E1}"/>
              </a:ext>
            </a:extLst>
          </p:cNvPr>
          <p:cNvCxnSpPr>
            <a:cxnSpLocks/>
          </p:cNvCxnSpPr>
          <p:nvPr/>
        </p:nvCxnSpPr>
        <p:spPr>
          <a:xfrm>
            <a:off x="9492049" y="2816684"/>
            <a:ext cx="0" cy="208822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E1052DE3-F406-42E4-83F7-553A3830E2A6}"/>
              </a:ext>
            </a:extLst>
          </p:cNvPr>
          <p:cNvGrpSpPr/>
          <p:nvPr/>
        </p:nvGrpSpPr>
        <p:grpSpPr>
          <a:xfrm>
            <a:off x="9492049" y="3016408"/>
            <a:ext cx="1113364" cy="246221"/>
            <a:chOff x="9492049" y="3016408"/>
            <a:chExt cx="1113364" cy="246221"/>
          </a:xfrm>
        </p:grpSpPr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F1A2AF96-633E-41AB-BE1B-D786AC6ACB68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BMC_DBG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45" name="直線單箭頭接點 44">
              <a:extLst>
                <a:ext uri="{FF2B5EF4-FFF2-40B4-BE49-F238E27FC236}">
                  <a16:creationId xmlns:a16="http://schemas.microsoft.com/office/drawing/2014/main" id="{7609905A-4DF4-4B04-8D06-4660C31616F1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752496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IPMB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F5A279F-7D78-4846-B3B2-7674AC15D30C}"/>
              </a:ext>
            </a:extLst>
          </p:cNvPr>
          <p:cNvGrpSpPr/>
          <p:nvPr/>
        </p:nvGrpSpPr>
        <p:grpSpPr>
          <a:xfrm>
            <a:off x="9484817" y="1251469"/>
            <a:ext cx="814647" cy="246221"/>
            <a:chOff x="9487603" y="763075"/>
            <a:chExt cx="814647" cy="246221"/>
          </a:xfrm>
        </p:grpSpPr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F0750945-6DAC-4F54-8496-E44846650D02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GPI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3C4E7CB5-64AB-4C5E-9E41-9A4E8814E2C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4488847-04A6-4B5F-9146-DCD72A5CC956}"/>
              </a:ext>
            </a:extLst>
          </p:cNvPr>
          <p:cNvSpPr txBox="1"/>
          <p:nvPr/>
        </p:nvSpPr>
        <p:spPr>
          <a:xfrm>
            <a:off x="5347750" y="6359823"/>
            <a:ext cx="70855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mgt.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LAN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B38B373E-A41E-4318-B9E2-C0F001CCAE98}"/>
              </a:ext>
            </a:extLst>
          </p:cNvPr>
          <p:cNvSpPr txBox="1"/>
          <p:nvPr/>
        </p:nvSpPr>
        <p:spPr>
          <a:xfrm>
            <a:off x="3514272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UART1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VGA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4973418-4FB9-407A-8155-15AA3A627940}"/>
              </a:ext>
            </a:extLst>
          </p:cNvPr>
          <p:cNvSpPr txBox="1"/>
          <p:nvPr/>
        </p:nvSpPr>
        <p:spPr>
          <a:xfrm>
            <a:off x="2597113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COM1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(top)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A0390563-8B78-4108-BBE2-208A7EA0086F}"/>
              </a:ext>
            </a:extLst>
          </p:cNvPr>
          <p:cNvCxnSpPr>
            <a:cxnSpLocks/>
          </p:cNvCxnSpPr>
          <p:nvPr/>
        </p:nvCxnSpPr>
        <p:spPr>
          <a:xfrm rot="5400000">
            <a:off x="5528051" y="6207392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2F8750-A1E0-49E4-85D2-1391DB94707C}"/>
              </a:ext>
            </a:extLst>
          </p:cNvPr>
          <p:cNvGrpSpPr/>
          <p:nvPr/>
        </p:nvGrpSpPr>
        <p:grpSpPr>
          <a:xfrm>
            <a:off x="4783941" y="6045391"/>
            <a:ext cx="789364" cy="726240"/>
            <a:chOff x="4783941" y="6045391"/>
            <a:chExt cx="789364" cy="726240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7B3FF93-4DB5-4C1A-BBAF-9FB579D0E306}"/>
                </a:ext>
              </a:extLst>
            </p:cNvPr>
            <p:cNvSpPr txBox="1"/>
            <p:nvPr/>
          </p:nvSpPr>
          <p:spPr>
            <a:xfrm>
              <a:off x="4783941" y="6371521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USB2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(bottom)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56A9365F-092C-4421-89B5-E7984C286E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21800" y="620739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4F9999E9-E1C7-449D-97DE-5A4371063DDD}"/>
              </a:ext>
            </a:extLst>
          </p:cNvPr>
          <p:cNvCxnSpPr>
            <a:cxnSpLocks/>
          </p:cNvCxnSpPr>
          <p:nvPr/>
        </p:nvCxnSpPr>
        <p:spPr>
          <a:xfrm rot="5400000">
            <a:off x="3735288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3CFD334-FC59-434B-962E-954901926812}"/>
              </a:ext>
            </a:extLst>
          </p:cNvPr>
          <p:cNvCxnSpPr>
            <a:cxnSpLocks/>
          </p:cNvCxnSpPr>
          <p:nvPr/>
        </p:nvCxnSpPr>
        <p:spPr>
          <a:xfrm rot="5400000">
            <a:off x="2829795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>
            <a:extLst>
              <a:ext uri="{FF2B5EF4-FFF2-40B4-BE49-F238E27FC236}">
                <a16:creationId xmlns:a16="http://schemas.microsoft.com/office/drawing/2014/main" id="{B5C18E9C-9AA2-4B71-8038-D719DC663CBC}"/>
              </a:ext>
            </a:extLst>
          </p:cNvPr>
          <p:cNvGrpSpPr/>
          <p:nvPr/>
        </p:nvGrpSpPr>
        <p:grpSpPr>
          <a:xfrm>
            <a:off x="1551268" y="4478464"/>
            <a:ext cx="1115440" cy="246221"/>
            <a:chOff x="1551268" y="4478464"/>
            <a:chExt cx="1115440" cy="246221"/>
          </a:xfrm>
        </p:grpSpPr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40FA7723-63B4-4104-887B-22912FF07B20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UART2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278F345E-76DC-40D6-962B-14D10848E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792208D8-0283-44AD-A28D-5D80933D68B7}"/>
              </a:ext>
            </a:extLst>
          </p:cNvPr>
          <p:cNvGrpSpPr/>
          <p:nvPr/>
        </p:nvGrpSpPr>
        <p:grpSpPr>
          <a:xfrm>
            <a:off x="1551268" y="3061375"/>
            <a:ext cx="1115440" cy="246221"/>
            <a:chOff x="1551268" y="4478464"/>
            <a:chExt cx="1115440" cy="246221"/>
          </a:xfrm>
        </p:grpSpPr>
        <p:sp>
          <p:nvSpPr>
            <p:cNvPr id="71" name="文字方塊 70">
              <a:extLst>
                <a:ext uri="{FF2B5EF4-FFF2-40B4-BE49-F238E27FC236}">
                  <a16:creationId xmlns:a16="http://schemas.microsoft.com/office/drawing/2014/main" id="{8B21CC8B-1915-4595-969D-38F1C5294C37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FAN0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2" name="直線單箭頭接點 71">
              <a:extLst>
                <a:ext uri="{FF2B5EF4-FFF2-40B4-BE49-F238E27FC236}">
                  <a16:creationId xmlns:a16="http://schemas.microsoft.com/office/drawing/2014/main" id="{FAC153B0-BE9F-4CFE-8E8A-3F3384DC57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直線接點 72">
            <a:extLst>
              <a:ext uri="{FF2B5EF4-FFF2-40B4-BE49-F238E27FC236}">
                <a16:creationId xmlns:a16="http://schemas.microsoft.com/office/drawing/2014/main" id="{358E6646-8556-430D-8502-E5AD26081089}"/>
              </a:ext>
            </a:extLst>
          </p:cNvPr>
          <p:cNvCxnSpPr/>
          <p:nvPr/>
        </p:nvCxnSpPr>
        <p:spPr>
          <a:xfrm>
            <a:off x="2340632" y="1187144"/>
            <a:ext cx="0" cy="485824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群組 73">
            <a:extLst>
              <a:ext uri="{FF2B5EF4-FFF2-40B4-BE49-F238E27FC236}">
                <a16:creationId xmlns:a16="http://schemas.microsoft.com/office/drawing/2014/main" id="{60E87112-CBC0-419C-8C7C-F56277739E8D}"/>
              </a:ext>
            </a:extLst>
          </p:cNvPr>
          <p:cNvGrpSpPr/>
          <p:nvPr/>
        </p:nvGrpSpPr>
        <p:grpSpPr>
          <a:xfrm>
            <a:off x="1551254" y="2424511"/>
            <a:ext cx="1115440" cy="246221"/>
            <a:chOff x="1551268" y="4478464"/>
            <a:chExt cx="1115440" cy="246221"/>
          </a:xfrm>
        </p:grpSpPr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BEC8A613-789A-41C1-A9F8-FABF1ACFFC93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>
                  <a:solidFill>
                    <a:srgbClr val="0070C0"/>
                  </a:solidFill>
                </a:rPr>
                <a:t>FAN1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6" name="直線單箭頭接點 75">
              <a:extLst>
                <a:ext uri="{FF2B5EF4-FFF2-40B4-BE49-F238E27FC236}">
                  <a16:creationId xmlns:a16="http://schemas.microsoft.com/office/drawing/2014/main" id="{CDF73B50-AF3B-49E6-970D-4EDC5E6C45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C7F5CBDE-6C04-48A1-A639-6AF4EC7D979E}"/>
              </a:ext>
            </a:extLst>
          </p:cNvPr>
          <p:cNvGrpSpPr/>
          <p:nvPr/>
        </p:nvGrpSpPr>
        <p:grpSpPr>
          <a:xfrm>
            <a:off x="5294585" y="95255"/>
            <a:ext cx="789364" cy="540171"/>
            <a:chOff x="438769" y="2114587"/>
            <a:chExt cx="789364" cy="540171"/>
          </a:xfrm>
        </p:grpSpPr>
        <p:sp>
          <p:nvSpPr>
            <p:cNvPr id="78" name="文字方塊 77">
              <a:extLst>
                <a:ext uri="{FF2B5EF4-FFF2-40B4-BE49-F238E27FC236}">
                  <a16:creationId xmlns:a16="http://schemas.microsoft.com/office/drawing/2014/main" id="{837473C0-9C2C-4B24-8EC0-F117AC12D79C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FAN2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6C55981D-9B00-4FC0-9998-6F6C3C30A56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群組 81">
            <a:extLst>
              <a:ext uri="{FF2B5EF4-FFF2-40B4-BE49-F238E27FC236}">
                <a16:creationId xmlns:a16="http://schemas.microsoft.com/office/drawing/2014/main" id="{D074BB9C-1D3D-47B5-B1FD-A963C0EFBDCB}"/>
              </a:ext>
            </a:extLst>
          </p:cNvPr>
          <p:cNvGrpSpPr/>
          <p:nvPr/>
        </p:nvGrpSpPr>
        <p:grpSpPr>
          <a:xfrm>
            <a:off x="5629726" y="87364"/>
            <a:ext cx="789364" cy="540171"/>
            <a:chOff x="438769" y="2114587"/>
            <a:chExt cx="789364" cy="540171"/>
          </a:xfrm>
        </p:grpSpPr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425C6B3B-BF61-4A78-AC2D-65997CB8519A}"/>
                </a:ext>
              </a:extLst>
            </p:cNvPr>
            <p:cNvSpPr txBox="1"/>
            <p:nvPr/>
          </p:nvSpPr>
          <p:spPr>
            <a:xfrm>
              <a:off x="438769" y="2114587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FAN3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84" name="直線單箭頭接點 83">
              <a:extLst>
                <a:ext uri="{FF2B5EF4-FFF2-40B4-BE49-F238E27FC236}">
                  <a16:creationId xmlns:a16="http://schemas.microsoft.com/office/drawing/2014/main" id="{7CB78EAC-6EE5-434F-B758-C7A7C7884D1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60818" y="249275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44185B93-D9B1-4873-A376-C13473101BF3}"/>
              </a:ext>
            </a:extLst>
          </p:cNvPr>
          <p:cNvSpPr txBox="1"/>
          <p:nvPr/>
        </p:nvSpPr>
        <p:spPr>
          <a:xfrm>
            <a:off x="6644918" y="106229"/>
            <a:ext cx="135123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FAN_TACH/PWM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87" name="直線單箭頭接點 86">
            <a:extLst>
              <a:ext uri="{FF2B5EF4-FFF2-40B4-BE49-F238E27FC236}">
                <a16:creationId xmlns:a16="http://schemas.microsoft.com/office/drawing/2014/main" id="{927B218C-8553-444B-8396-0731F637DB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43413" y="473426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1C3D2ECF-43B6-406B-A6BC-C3F70E662DB4}"/>
              </a:ext>
            </a:extLst>
          </p:cNvPr>
          <p:cNvSpPr txBox="1"/>
          <p:nvPr/>
        </p:nvSpPr>
        <p:spPr>
          <a:xfrm>
            <a:off x="84142" y="44673"/>
            <a:ext cx="159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IPMI Interfaces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0556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0B8AD514-1D52-4477-A377-08784C6C8D21}"/>
              </a:ext>
            </a:extLst>
          </p:cNvPr>
          <p:cNvGrpSpPr/>
          <p:nvPr/>
        </p:nvGrpSpPr>
        <p:grpSpPr>
          <a:xfrm>
            <a:off x="9487603" y="641413"/>
            <a:ext cx="1061512" cy="246221"/>
            <a:chOff x="9487603" y="513397"/>
            <a:chExt cx="1061512" cy="246221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E09F5843-BABF-465E-A74C-6D06036D14B3}"/>
                </a:ext>
              </a:extLst>
            </p:cNvPr>
            <p:cNvSpPr txBox="1"/>
            <p:nvPr/>
          </p:nvSpPr>
          <p:spPr>
            <a:xfrm>
              <a:off x="9811603" y="513397"/>
              <a:ext cx="737512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I2C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47B6FD32-8CF6-4CF5-8FBF-CA35BC4D4667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63650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7A325BE7-575A-4BD0-A2FA-C3DC1FC252F9}"/>
              </a:ext>
            </a:extLst>
          </p:cNvPr>
          <p:cNvGrpSpPr/>
          <p:nvPr/>
        </p:nvGrpSpPr>
        <p:grpSpPr>
          <a:xfrm>
            <a:off x="9487603" y="763075"/>
            <a:ext cx="814647" cy="246221"/>
            <a:chOff x="9487603" y="763075"/>
            <a:chExt cx="814647" cy="246221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BCFB2A7A-043E-4C8C-9EB8-7476CD72D1F6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SMB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FBE574AC-CF25-45A0-9FF9-700E081B22F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277008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PWM_BTN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4973418-4FB9-407A-8155-15AA3A627940}"/>
              </a:ext>
            </a:extLst>
          </p:cNvPr>
          <p:cNvSpPr txBox="1"/>
          <p:nvPr/>
        </p:nvSpPr>
        <p:spPr>
          <a:xfrm>
            <a:off x="2597113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COM0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COM1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2F8750-A1E0-49E4-85D2-1391DB94707C}"/>
              </a:ext>
            </a:extLst>
          </p:cNvPr>
          <p:cNvGrpSpPr/>
          <p:nvPr/>
        </p:nvGrpSpPr>
        <p:grpSpPr>
          <a:xfrm>
            <a:off x="4783941" y="6061293"/>
            <a:ext cx="789364" cy="553883"/>
            <a:chOff x="4783941" y="6045391"/>
            <a:chExt cx="789364" cy="553883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7B3FF93-4DB5-4C1A-BBAF-9FB579D0E306}"/>
                </a:ext>
              </a:extLst>
            </p:cNvPr>
            <p:cNvSpPr txBox="1"/>
            <p:nvPr/>
          </p:nvSpPr>
          <p:spPr>
            <a:xfrm>
              <a:off x="4783941" y="6353053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USB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56A9365F-092C-4421-89B5-E7984C286E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21800" y="620739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3CFD334-FC59-434B-962E-954901926812}"/>
              </a:ext>
            </a:extLst>
          </p:cNvPr>
          <p:cNvCxnSpPr>
            <a:cxnSpLocks/>
          </p:cNvCxnSpPr>
          <p:nvPr/>
        </p:nvCxnSpPr>
        <p:spPr>
          <a:xfrm rot="5400000">
            <a:off x="2829795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B5E85EFB-292B-4759-B4B0-1D5E96CD4D34}"/>
              </a:ext>
            </a:extLst>
          </p:cNvPr>
          <p:cNvSpPr txBox="1"/>
          <p:nvPr/>
        </p:nvSpPr>
        <p:spPr>
          <a:xfrm>
            <a:off x="84142" y="44673"/>
            <a:ext cx="952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General Interface</a:t>
            </a:r>
          </a:p>
          <a:p>
            <a:r>
              <a:rPr lang="en-US" altLang="zh-TW" sz="1400" b="1" dirty="0">
                <a:solidFill>
                  <a:srgbClr val="FF0000"/>
                </a:solidFill>
              </a:rPr>
              <a:t>Use this one</a:t>
            </a:r>
            <a:endParaRPr lang="zh-TW" altLang="en-US" sz="1400" b="1" dirty="0">
              <a:solidFill>
                <a:srgbClr val="FF0000"/>
              </a:solidFill>
            </a:endParaRPr>
          </a:p>
        </p:txBody>
      </p: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17CD1CAA-E79B-4ADB-A093-A1754A73169D}"/>
              </a:ext>
            </a:extLst>
          </p:cNvPr>
          <p:cNvGrpSpPr/>
          <p:nvPr/>
        </p:nvGrpSpPr>
        <p:grpSpPr>
          <a:xfrm>
            <a:off x="1551254" y="3752496"/>
            <a:ext cx="1115440" cy="246221"/>
            <a:chOff x="1551268" y="4478464"/>
            <a:chExt cx="1115440" cy="246221"/>
          </a:xfrm>
        </p:grpSpPr>
        <p:sp>
          <p:nvSpPr>
            <p:cNvPr id="65" name="文字方塊 64">
              <a:extLst>
                <a:ext uri="{FF2B5EF4-FFF2-40B4-BE49-F238E27FC236}">
                  <a16:creationId xmlns:a16="http://schemas.microsoft.com/office/drawing/2014/main" id="{01D451D5-AF48-4D6C-A194-50BC945E50C8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 err="1">
                  <a:solidFill>
                    <a:srgbClr val="0070C0"/>
                  </a:solidFill>
                </a:rPr>
                <a:t>FAN_COMe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5B31D6FA-022D-4D9B-8DFC-4DAA53A87A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群組 67">
            <a:extLst>
              <a:ext uri="{FF2B5EF4-FFF2-40B4-BE49-F238E27FC236}">
                <a16:creationId xmlns:a16="http://schemas.microsoft.com/office/drawing/2014/main" id="{78E72728-B3C5-4BB9-AABB-8915E846EE94}"/>
              </a:ext>
            </a:extLst>
          </p:cNvPr>
          <p:cNvGrpSpPr/>
          <p:nvPr/>
        </p:nvGrpSpPr>
        <p:grpSpPr>
          <a:xfrm>
            <a:off x="4218273" y="6056652"/>
            <a:ext cx="789364" cy="716159"/>
            <a:chOff x="3514272" y="6056025"/>
            <a:chExt cx="789364" cy="716159"/>
          </a:xfrm>
        </p:grpSpPr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A1879595-00F8-4C2E-933D-91B1C26ADE80}"/>
                </a:ext>
              </a:extLst>
            </p:cNvPr>
            <p:cNvSpPr txBox="1"/>
            <p:nvPr/>
          </p:nvSpPr>
          <p:spPr>
            <a:xfrm>
              <a:off x="3514272" y="6372074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LAN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USB3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9" name="直線單箭頭接點 78">
              <a:extLst>
                <a:ext uri="{FF2B5EF4-FFF2-40B4-BE49-F238E27FC236}">
                  <a16:creationId xmlns:a16="http://schemas.microsoft.com/office/drawing/2014/main" id="{D2F5B2F3-7940-41F3-9F41-4101EE6C9B8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735288" y="621802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16124C4F-6197-46ED-B8CE-0D32FB0213EC}"/>
              </a:ext>
            </a:extLst>
          </p:cNvPr>
          <p:cNvGrpSpPr/>
          <p:nvPr/>
        </p:nvGrpSpPr>
        <p:grpSpPr>
          <a:xfrm>
            <a:off x="5429175" y="4645152"/>
            <a:ext cx="789364" cy="1968712"/>
            <a:chOff x="5429175" y="4645152"/>
            <a:chExt cx="789364" cy="1968712"/>
          </a:xfrm>
        </p:grpSpPr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E2ACE525-42B7-4992-ABD8-B66F1CDF3919}"/>
                </a:ext>
              </a:extLst>
            </p:cNvPr>
            <p:cNvSpPr txBox="1"/>
            <p:nvPr/>
          </p:nvSpPr>
          <p:spPr>
            <a:xfrm>
              <a:off x="5429175" y="6367643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SATA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7C31F924-8AAE-4EEB-B4CC-B197A1B8F9F8}"/>
                </a:ext>
              </a:extLst>
            </p:cNvPr>
            <p:cNvCxnSpPr>
              <a:cxnSpLocks/>
            </p:cNvCxnSpPr>
            <p:nvPr/>
          </p:nvCxnSpPr>
          <p:spPr>
            <a:xfrm>
              <a:off x="5806650" y="4645152"/>
              <a:ext cx="22384" cy="1738829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線接點 94">
            <a:extLst>
              <a:ext uri="{FF2B5EF4-FFF2-40B4-BE49-F238E27FC236}">
                <a16:creationId xmlns:a16="http://schemas.microsoft.com/office/drawing/2014/main" id="{4511121C-1582-4545-B150-22752A2D1D26}"/>
              </a:ext>
            </a:extLst>
          </p:cNvPr>
          <p:cNvCxnSpPr>
            <a:cxnSpLocks/>
          </p:cNvCxnSpPr>
          <p:nvPr/>
        </p:nvCxnSpPr>
        <p:spPr>
          <a:xfrm rot="5400000">
            <a:off x="5813202" y="4484263"/>
            <a:ext cx="0" cy="324000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C93D11F-FE5A-470B-BBEE-54F557C107F8}"/>
              </a:ext>
            </a:extLst>
          </p:cNvPr>
          <p:cNvGrpSpPr/>
          <p:nvPr/>
        </p:nvGrpSpPr>
        <p:grpSpPr>
          <a:xfrm>
            <a:off x="5910759" y="4651248"/>
            <a:ext cx="789364" cy="2109665"/>
            <a:chOff x="5910759" y="4651248"/>
            <a:chExt cx="789364" cy="2109665"/>
          </a:xfrm>
        </p:grpSpPr>
        <p:sp>
          <p:nvSpPr>
            <p:cNvPr id="97" name="文字方塊 96">
              <a:extLst>
                <a:ext uri="{FF2B5EF4-FFF2-40B4-BE49-F238E27FC236}">
                  <a16:creationId xmlns:a16="http://schemas.microsoft.com/office/drawing/2014/main" id="{BA4D98D3-4BEE-4A07-AA98-344FCD7C1AC4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PCIex8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(Gen4)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C9799FA3-F0A8-487E-9514-D43F508FA153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群組 98">
            <a:extLst>
              <a:ext uri="{FF2B5EF4-FFF2-40B4-BE49-F238E27FC236}">
                <a16:creationId xmlns:a16="http://schemas.microsoft.com/office/drawing/2014/main" id="{2F009D4D-1A71-4827-A74B-5E3789A388FD}"/>
              </a:ext>
            </a:extLst>
          </p:cNvPr>
          <p:cNvGrpSpPr/>
          <p:nvPr/>
        </p:nvGrpSpPr>
        <p:grpSpPr>
          <a:xfrm>
            <a:off x="6846967" y="4652182"/>
            <a:ext cx="789364" cy="2109665"/>
            <a:chOff x="5910759" y="4651248"/>
            <a:chExt cx="789364" cy="2109665"/>
          </a:xfrm>
        </p:grpSpPr>
        <p:sp>
          <p:nvSpPr>
            <p:cNvPr id="100" name="文字方塊 99">
              <a:extLst>
                <a:ext uri="{FF2B5EF4-FFF2-40B4-BE49-F238E27FC236}">
                  <a16:creationId xmlns:a16="http://schemas.microsoft.com/office/drawing/2014/main" id="{C5F7FD0E-448F-4553-9C9A-E78D1505867C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4x PCIe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(Gen4)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1" name="直線單箭頭接點 100">
              <a:extLst>
                <a:ext uri="{FF2B5EF4-FFF2-40B4-BE49-F238E27FC236}">
                  <a16:creationId xmlns:a16="http://schemas.microsoft.com/office/drawing/2014/main" id="{C5087B90-9794-4D9C-86B4-35565A10148D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A466AA04-D5FD-427A-A888-0A121BAAD3B3}"/>
              </a:ext>
            </a:extLst>
          </p:cNvPr>
          <p:cNvGrpSpPr/>
          <p:nvPr/>
        </p:nvGrpSpPr>
        <p:grpSpPr>
          <a:xfrm>
            <a:off x="7328551" y="4658278"/>
            <a:ext cx="789364" cy="2109665"/>
            <a:chOff x="5910759" y="4651248"/>
            <a:chExt cx="789364" cy="2109665"/>
          </a:xfrm>
        </p:grpSpPr>
        <p:sp>
          <p:nvSpPr>
            <p:cNvPr id="103" name="文字方塊 102">
              <a:extLst>
                <a:ext uri="{FF2B5EF4-FFF2-40B4-BE49-F238E27FC236}">
                  <a16:creationId xmlns:a16="http://schemas.microsoft.com/office/drawing/2014/main" id="{C6DE5A80-17BB-43F1-ABCD-07B5784F6899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PCIex2</a:t>
              </a:r>
            </a:p>
            <a:p>
              <a:pPr algn="ctr"/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D0432ABE-106A-411A-8B15-4D6FBB0BF23C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91BCF7D9-FEF2-4662-9677-A76765286B26}"/>
              </a:ext>
            </a:extLst>
          </p:cNvPr>
          <p:cNvGrpSpPr/>
          <p:nvPr/>
        </p:nvGrpSpPr>
        <p:grpSpPr>
          <a:xfrm>
            <a:off x="9484432" y="4133161"/>
            <a:ext cx="1113364" cy="246221"/>
            <a:chOff x="9492049" y="3016408"/>
            <a:chExt cx="1113364" cy="246221"/>
          </a:xfrm>
        </p:grpSpPr>
        <p:sp>
          <p:nvSpPr>
            <p:cNvPr id="106" name="文字方塊 105">
              <a:extLst>
                <a:ext uri="{FF2B5EF4-FFF2-40B4-BE49-F238E27FC236}">
                  <a16:creationId xmlns:a16="http://schemas.microsoft.com/office/drawing/2014/main" id="{9479B5C2-E9AA-4061-A757-59785FDF9360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RST_BTN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7" name="直線單箭頭接點 106">
              <a:extLst>
                <a:ext uri="{FF2B5EF4-FFF2-40B4-BE49-F238E27FC236}">
                  <a16:creationId xmlns:a16="http://schemas.microsoft.com/office/drawing/2014/main" id="{071181D3-2A24-4A18-B9E4-5F40B0F120AE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群組 107">
            <a:extLst>
              <a:ext uri="{FF2B5EF4-FFF2-40B4-BE49-F238E27FC236}">
                <a16:creationId xmlns:a16="http://schemas.microsoft.com/office/drawing/2014/main" id="{E04C9EAD-5E26-48E2-8F6C-202C07196D27}"/>
              </a:ext>
            </a:extLst>
          </p:cNvPr>
          <p:cNvGrpSpPr/>
          <p:nvPr/>
        </p:nvGrpSpPr>
        <p:grpSpPr>
          <a:xfrm>
            <a:off x="8196350" y="103181"/>
            <a:ext cx="1351230" cy="529197"/>
            <a:chOff x="6644918" y="106229"/>
            <a:chExt cx="1351230" cy="529197"/>
          </a:xfrm>
        </p:grpSpPr>
        <p:sp>
          <p:nvSpPr>
            <p:cNvPr id="109" name="文字方塊 108">
              <a:extLst>
                <a:ext uri="{FF2B5EF4-FFF2-40B4-BE49-F238E27FC236}">
                  <a16:creationId xmlns:a16="http://schemas.microsoft.com/office/drawing/2014/main" id="{A0B12E69-D7E0-48E6-BF32-408F49EC3D1F}"/>
                </a:ext>
              </a:extLst>
            </p:cNvPr>
            <p:cNvSpPr txBox="1"/>
            <p:nvPr/>
          </p:nvSpPr>
          <p:spPr>
            <a:xfrm>
              <a:off x="6644918" y="106229"/>
              <a:ext cx="13512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Front Panel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10" name="直線單箭頭接點 109">
              <a:extLst>
                <a:ext uri="{FF2B5EF4-FFF2-40B4-BE49-F238E27FC236}">
                  <a16:creationId xmlns:a16="http://schemas.microsoft.com/office/drawing/2014/main" id="{DED80906-3F44-4841-8091-E7F6E24BE84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143413" y="473426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69967F7F-10AE-4113-AD5E-8A9879728B92}"/>
              </a:ext>
            </a:extLst>
          </p:cNvPr>
          <p:cNvGrpSpPr/>
          <p:nvPr/>
        </p:nvGrpSpPr>
        <p:grpSpPr>
          <a:xfrm>
            <a:off x="7470658" y="110106"/>
            <a:ext cx="1351230" cy="529197"/>
            <a:chOff x="6644918" y="106229"/>
            <a:chExt cx="1351230" cy="529197"/>
          </a:xfrm>
        </p:grpSpPr>
        <p:sp>
          <p:nvSpPr>
            <p:cNvPr id="112" name="文字方塊 111">
              <a:extLst>
                <a:ext uri="{FF2B5EF4-FFF2-40B4-BE49-F238E27FC236}">
                  <a16:creationId xmlns:a16="http://schemas.microsoft.com/office/drawing/2014/main" id="{42F95A05-1442-4A03-B4DB-037C65E94E58}"/>
                </a:ext>
              </a:extLst>
            </p:cNvPr>
            <p:cNvSpPr txBox="1"/>
            <p:nvPr/>
          </p:nvSpPr>
          <p:spPr>
            <a:xfrm>
              <a:off x="6644918" y="106229"/>
              <a:ext cx="13512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2xUSB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13" name="直線單箭頭接點 112">
              <a:extLst>
                <a:ext uri="{FF2B5EF4-FFF2-40B4-BE49-F238E27FC236}">
                  <a16:creationId xmlns:a16="http://schemas.microsoft.com/office/drawing/2014/main" id="{CB99D3B2-B36C-4CD3-9CDD-5C3FC391A6B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143413" y="473426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9C729D89-C1FE-4509-92FE-6A71012B0DAE}"/>
              </a:ext>
            </a:extLst>
          </p:cNvPr>
          <p:cNvSpPr txBox="1"/>
          <p:nvPr/>
        </p:nvSpPr>
        <p:spPr>
          <a:xfrm>
            <a:off x="7961918" y="6365565"/>
            <a:ext cx="152069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10G Ethernet card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DDB1D7A4-E664-4A5F-9AD4-74F06C949583}"/>
              </a:ext>
            </a:extLst>
          </p:cNvPr>
          <p:cNvCxnSpPr>
            <a:cxnSpLocks/>
          </p:cNvCxnSpPr>
          <p:nvPr/>
        </p:nvCxnSpPr>
        <p:spPr>
          <a:xfrm>
            <a:off x="8654702" y="4652636"/>
            <a:ext cx="22384" cy="1738829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809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0B8AD514-1D52-4477-A377-08784C6C8D21}"/>
              </a:ext>
            </a:extLst>
          </p:cNvPr>
          <p:cNvGrpSpPr/>
          <p:nvPr/>
        </p:nvGrpSpPr>
        <p:grpSpPr>
          <a:xfrm>
            <a:off x="9487603" y="641413"/>
            <a:ext cx="1061512" cy="246221"/>
            <a:chOff x="9487603" y="513397"/>
            <a:chExt cx="1061512" cy="246221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E09F5843-BABF-465E-A74C-6D06036D14B3}"/>
                </a:ext>
              </a:extLst>
            </p:cNvPr>
            <p:cNvSpPr txBox="1"/>
            <p:nvPr/>
          </p:nvSpPr>
          <p:spPr>
            <a:xfrm>
              <a:off x="9811603" y="513397"/>
              <a:ext cx="737512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I2C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47B6FD32-8CF6-4CF5-8FBF-CA35BC4D4667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636508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7A325BE7-575A-4BD0-A2FA-C3DC1FC252F9}"/>
              </a:ext>
            </a:extLst>
          </p:cNvPr>
          <p:cNvGrpSpPr/>
          <p:nvPr/>
        </p:nvGrpSpPr>
        <p:grpSpPr>
          <a:xfrm>
            <a:off x="9487603" y="763075"/>
            <a:ext cx="814647" cy="246221"/>
            <a:chOff x="9487603" y="763075"/>
            <a:chExt cx="814647" cy="246221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BCFB2A7A-043E-4C8C-9EB8-7476CD72D1F6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SMB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FBE574AC-CF25-45A0-9FF9-700E081B22F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053B877-7C21-4AE1-AC6A-B19567A96CCB}"/>
              </a:ext>
            </a:extLst>
          </p:cNvPr>
          <p:cNvSpPr txBox="1"/>
          <p:nvPr/>
        </p:nvSpPr>
        <p:spPr>
          <a:xfrm>
            <a:off x="9815092" y="1524197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LPC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78EFAD4-C514-4BF3-B7B5-AC7D063E233A}"/>
              </a:ext>
            </a:extLst>
          </p:cNvPr>
          <p:cNvCxnSpPr>
            <a:cxnSpLocks/>
          </p:cNvCxnSpPr>
          <p:nvPr/>
        </p:nvCxnSpPr>
        <p:spPr>
          <a:xfrm>
            <a:off x="9133288" y="1647308"/>
            <a:ext cx="68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3C9A41C-939E-4FD7-81D9-8DACA71AF22E}"/>
              </a:ext>
            </a:extLst>
          </p:cNvPr>
          <p:cNvSpPr txBox="1"/>
          <p:nvPr/>
        </p:nvSpPr>
        <p:spPr>
          <a:xfrm>
            <a:off x="9811603" y="1981227"/>
            <a:ext cx="4906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GPIO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B64B6A5E-B014-4D37-B4A2-7478C7294D43}"/>
              </a:ext>
            </a:extLst>
          </p:cNvPr>
          <p:cNvCxnSpPr>
            <a:cxnSpLocks/>
          </p:cNvCxnSpPr>
          <p:nvPr/>
        </p:nvCxnSpPr>
        <p:spPr>
          <a:xfrm>
            <a:off x="9487603" y="2098313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41154203-60E4-487B-B0C5-FFEE15512ACB}"/>
              </a:ext>
            </a:extLst>
          </p:cNvPr>
          <p:cNvGrpSpPr/>
          <p:nvPr/>
        </p:nvGrpSpPr>
        <p:grpSpPr>
          <a:xfrm>
            <a:off x="9486612" y="3277008"/>
            <a:ext cx="1113364" cy="246221"/>
            <a:chOff x="9492049" y="3016408"/>
            <a:chExt cx="1113364" cy="246221"/>
          </a:xfrm>
        </p:grpSpPr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04EDC126-3466-40F2-9C0A-CACA3433CB55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PWM_BTN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7AF149C9-2F43-4249-805E-6935A520D227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F5A279F-7D78-4846-B3B2-7674AC15D30C}"/>
              </a:ext>
            </a:extLst>
          </p:cNvPr>
          <p:cNvGrpSpPr/>
          <p:nvPr/>
        </p:nvGrpSpPr>
        <p:grpSpPr>
          <a:xfrm>
            <a:off x="9484817" y="1251469"/>
            <a:ext cx="814647" cy="246221"/>
            <a:chOff x="9487603" y="763075"/>
            <a:chExt cx="814647" cy="246221"/>
          </a:xfrm>
        </p:grpSpPr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F0750945-6DAC-4F54-8496-E44846650D02}"/>
                </a:ext>
              </a:extLst>
            </p:cNvPr>
            <p:cNvSpPr txBox="1"/>
            <p:nvPr/>
          </p:nvSpPr>
          <p:spPr>
            <a:xfrm>
              <a:off x="9811603" y="763075"/>
              <a:ext cx="49064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GPI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3C4E7CB5-64AB-4C5E-9E41-9A4E8814E2C3}"/>
                </a:ext>
              </a:extLst>
            </p:cNvPr>
            <p:cNvCxnSpPr>
              <a:cxnSpLocks/>
            </p:cNvCxnSpPr>
            <p:nvPr/>
          </p:nvCxnSpPr>
          <p:spPr>
            <a:xfrm>
              <a:off x="9487603" y="88016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4973418-4FB9-407A-8155-15AA3A627940}"/>
              </a:ext>
            </a:extLst>
          </p:cNvPr>
          <p:cNvSpPr txBox="1"/>
          <p:nvPr/>
        </p:nvSpPr>
        <p:spPr>
          <a:xfrm>
            <a:off x="2597113" y="6380025"/>
            <a:ext cx="7893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COM0</a:t>
            </a:r>
          </a:p>
          <a:p>
            <a:pPr algn="ctr"/>
            <a:r>
              <a:rPr lang="en-US" altLang="zh-TW" sz="1000" dirty="0">
                <a:solidFill>
                  <a:srgbClr val="0070C0"/>
                </a:solidFill>
              </a:rPr>
              <a:t>COM1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02F8750-A1E0-49E4-85D2-1391DB94707C}"/>
              </a:ext>
            </a:extLst>
          </p:cNvPr>
          <p:cNvGrpSpPr/>
          <p:nvPr/>
        </p:nvGrpSpPr>
        <p:grpSpPr>
          <a:xfrm>
            <a:off x="4783941" y="6061293"/>
            <a:ext cx="789364" cy="553883"/>
            <a:chOff x="4783941" y="6045391"/>
            <a:chExt cx="789364" cy="553883"/>
          </a:xfrm>
        </p:grpSpPr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B7B3FF93-4DB5-4C1A-BBAF-9FB579D0E306}"/>
                </a:ext>
              </a:extLst>
            </p:cNvPr>
            <p:cNvSpPr txBox="1"/>
            <p:nvPr/>
          </p:nvSpPr>
          <p:spPr>
            <a:xfrm>
              <a:off x="4783941" y="6353053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USB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56A9365F-092C-4421-89B5-E7984C286E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21800" y="6207391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3CFD334-FC59-434B-962E-954901926812}"/>
              </a:ext>
            </a:extLst>
          </p:cNvPr>
          <p:cNvCxnSpPr>
            <a:cxnSpLocks/>
          </p:cNvCxnSpPr>
          <p:nvPr/>
        </p:nvCxnSpPr>
        <p:spPr>
          <a:xfrm rot="5400000">
            <a:off x="2829795" y="6218025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接點 72">
            <a:extLst>
              <a:ext uri="{FF2B5EF4-FFF2-40B4-BE49-F238E27FC236}">
                <a16:creationId xmlns:a16="http://schemas.microsoft.com/office/drawing/2014/main" id="{358E6646-8556-430D-8502-E5AD26081089}"/>
              </a:ext>
            </a:extLst>
          </p:cNvPr>
          <p:cNvCxnSpPr/>
          <p:nvPr/>
        </p:nvCxnSpPr>
        <p:spPr>
          <a:xfrm>
            <a:off x="2340632" y="1187144"/>
            <a:ext cx="0" cy="485824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B5E85EFB-292B-4759-B4B0-1D5E96CD4D34}"/>
              </a:ext>
            </a:extLst>
          </p:cNvPr>
          <p:cNvSpPr txBox="1"/>
          <p:nvPr/>
        </p:nvSpPr>
        <p:spPr>
          <a:xfrm>
            <a:off x="84142" y="44673"/>
            <a:ext cx="181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General Interface</a:t>
            </a:r>
            <a:endParaRPr lang="zh-TW" altLang="en-US" dirty="0"/>
          </a:p>
        </p:txBody>
      </p: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17CD1CAA-E79B-4ADB-A093-A1754A73169D}"/>
              </a:ext>
            </a:extLst>
          </p:cNvPr>
          <p:cNvGrpSpPr/>
          <p:nvPr/>
        </p:nvGrpSpPr>
        <p:grpSpPr>
          <a:xfrm>
            <a:off x="1551254" y="3752496"/>
            <a:ext cx="1115440" cy="246221"/>
            <a:chOff x="1551268" y="4478464"/>
            <a:chExt cx="1115440" cy="246221"/>
          </a:xfrm>
        </p:grpSpPr>
        <p:sp>
          <p:nvSpPr>
            <p:cNvPr id="65" name="文字方塊 64">
              <a:extLst>
                <a:ext uri="{FF2B5EF4-FFF2-40B4-BE49-F238E27FC236}">
                  <a16:creationId xmlns:a16="http://schemas.microsoft.com/office/drawing/2014/main" id="{01D451D5-AF48-4D6C-A194-50BC945E50C8}"/>
                </a:ext>
              </a:extLst>
            </p:cNvPr>
            <p:cNvSpPr txBox="1"/>
            <p:nvPr/>
          </p:nvSpPr>
          <p:spPr>
            <a:xfrm>
              <a:off x="1551268" y="4478464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zh-TW" sz="1000" dirty="0" err="1">
                  <a:solidFill>
                    <a:srgbClr val="0070C0"/>
                  </a:solidFill>
                </a:rPr>
                <a:t>FAN_COMe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5B31D6FA-022D-4D9B-8DFC-4DAA53A87A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2708" y="460157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群組 67">
            <a:extLst>
              <a:ext uri="{FF2B5EF4-FFF2-40B4-BE49-F238E27FC236}">
                <a16:creationId xmlns:a16="http://schemas.microsoft.com/office/drawing/2014/main" id="{78E72728-B3C5-4BB9-AABB-8915E846EE94}"/>
              </a:ext>
            </a:extLst>
          </p:cNvPr>
          <p:cNvGrpSpPr/>
          <p:nvPr/>
        </p:nvGrpSpPr>
        <p:grpSpPr>
          <a:xfrm>
            <a:off x="4218273" y="6056652"/>
            <a:ext cx="789364" cy="716159"/>
            <a:chOff x="3514272" y="6056025"/>
            <a:chExt cx="789364" cy="716159"/>
          </a:xfrm>
        </p:grpSpPr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A1879595-00F8-4C2E-933D-91B1C26ADE80}"/>
                </a:ext>
              </a:extLst>
            </p:cNvPr>
            <p:cNvSpPr txBox="1"/>
            <p:nvPr/>
          </p:nvSpPr>
          <p:spPr>
            <a:xfrm>
              <a:off x="3514272" y="6372074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LAN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USB3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79" name="直線單箭頭接點 78">
              <a:extLst>
                <a:ext uri="{FF2B5EF4-FFF2-40B4-BE49-F238E27FC236}">
                  <a16:creationId xmlns:a16="http://schemas.microsoft.com/office/drawing/2014/main" id="{D2F5B2F3-7940-41F3-9F41-4101EE6C9B8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735288" y="6218025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16124C4F-6197-46ED-B8CE-0D32FB0213EC}"/>
              </a:ext>
            </a:extLst>
          </p:cNvPr>
          <p:cNvGrpSpPr/>
          <p:nvPr/>
        </p:nvGrpSpPr>
        <p:grpSpPr>
          <a:xfrm>
            <a:off x="5429175" y="4645152"/>
            <a:ext cx="789364" cy="1968712"/>
            <a:chOff x="5429175" y="4645152"/>
            <a:chExt cx="789364" cy="1968712"/>
          </a:xfrm>
        </p:grpSpPr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E2ACE525-42B7-4992-ABD8-B66F1CDF3919}"/>
                </a:ext>
              </a:extLst>
            </p:cNvPr>
            <p:cNvSpPr txBox="1"/>
            <p:nvPr/>
          </p:nvSpPr>
          <p:spPr>
            <a:xfrm>
              <a:off x="5429175" y="6367643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 SATA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93" name="直線單箭頭接點 92">
              <a:extLst>
                <a:ext uri="{FF2B5EF4-FFF2-40B4-BE49-F238E27FC236}">
                  <a16:creationId xmlns:a16="http://schemas.microsoft.com/office/drawing/2014/main" id="{7C31F924-8AAE-4EEB-B4CC-B197A1B8F9F8}"/>
                </a:ext>
              </a:extLst>
            </p:cNvPr>
            <p:cNvCxnSpPr>
              <a:cxnSpLocks/>
            </p:cNvCxnSpPr>
            <p:nvPr/>
          </p:nvCxnSpPr>
          <p:spPr>
            <a:xfrm>
              <a:off x="5806650" y="4645152"/>
              <a:ext cx="22384" cy="1738829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4" name="直線接點 93">
            <a:extLst>
              <a:ext uri="{FF2B5EF4-FFF2-40B4-BE49-F238E27FC236}">
                <a16:creationId xmlns:a16="http://schemas.microsoft.com/office/drawing/2014/main" id="{9DF6768F-70A0-408D-8D2D-6C0C1CCFC458}"/>
              </a:ext>
            </a:extLst>
          </p:cNvPr>
          <p:cNvCxnSpPr>
            <a:cxnSpLocks/>
          </p:cNvCxnSpPr>
          <p:nvPr/>
        </p:nvCxnSpPr>
        <p:spPr>
          <a:xfrm rot="5400000">
            <a:off x="5924996" y="2888024"/>
            <a:ext cx="0" cy="698400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接點 94">
            <a:extLst>
              <a:ext uri="{FF2B5EF4-FFF2-40B4-BE49-F238E27FC236}">
                <a16:creationId xmlns:a16="http://schemas.microsoft.com/office/drawing/2014/main" id="{4511121C-1582-4545-B150-22752A2D1D26}"/>
              </a:ext>
            </a:extLst>
          </p:cNvPr>
          <p:cNvCxnSpPr>
            <a:cxnSpLocks/>
          </p:cNvCxnSpPr>
          <p:nvPr/>
        </p:nvCxnSpPr>
        <p:spPr>
          <a:xfrm rot="5400000">
            <a:off x="5813202" y="4484263"/>
            <a:ext cx="0" cy="324000"/>
          </a:xfrm>
          <a:prstGeom prst="line">
            <a:avLst/>
          </a:prstGeom>
          <a:ln w="1905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C93D11F-FE5A-470B-BBEE-54F557C107F8}"/>
              </a:ext>
            </a:extLst>
          </p:cNvPr>
          <p:cNvGrpSpPr/>
          <p:nvPr/>
        </p:nvGrpSpPr>
        <p:grpSpPr>
          <a:xfrm>
            <a:off x="5910759" y="4651248"/>
            <a:ext cx="789364" cy="2109665"/>
            <a:chOff x="5910759" y="4651248"/>
            <a:chExt cx="789364" cy="2109665"/>
          </a:xfrm>
        </p:grpSpPr>
        <p:sp>
          <p:nvSpPr>
            <p:cNvPr id="97" name="文字方塊 96">
              <a:extLst>
                <a:ext uri="{FF2B5EF4-FFF2-40B4-BE49-F238E27FC236}">
                  <a16:creationId xmlns:a16="http://schemas.microsoft.com/office/drawing/2014/main" id="{BA4D98D3-4BEE-4A07-AA98-344FCD7C1AC4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PCIex8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(Gen4)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98" name="直線單箭頭接點 97">
              <a:extLst>
                <a:ext uri="{FF2B5EF4-FFF2-40B4-BE49-F238E27FC236}">
                  <a16:creationId xmlns:a16="http://schemas.microsoft.com/office/drawing/2014/main" id="{C9799FA3-F0A8-487E-9514-D43F508FA153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群組 98">
            <a:extLst>
              <a:ext uri="{FF2B5EF4-FFF2-40B4-BE49-F238E27FC236}">
                <a16:creationId xmlns:a16="http://schemas.microsoft.com/office/drawing/2014/main" id="{2F009D4D-1A71-4827-A74B-5E3789A388FD}"/>
              </a:ext>
            </a:extLst>
          </p:cNvPr>
          <p:cNvGrpSpPr/>
          <p:nvPr/>
        </p:nvGrpSpPr>
        <p:grpSpPr>
          <a:xfrm>
            <a:off x="6846967" y="4652182"/>
            <a:ext cx="789364" cy="2109665"/>
            <a:chOff x="5910759" y="4651248"/>
            <a:chExt cx="789364" cy="2109665"/>
          </a:xfrm>
        </p:grpSpPr>
        <p:sp>
          <p:nvSpPr>
            <p:cNvPr id="100" name="文字方塊 99">
              <a:extLst>
                <a:ext uri="{FF2B5EF4-FFF2-40B4-BE49-F238E27FC236}">
                  <a16:creationId xmlns:a16="http://schemas.microsoft.com/office/drawing/2014/main" id="{C5F7FD0E-448F-4553-9C9A-E78D1505867C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4x PCIe</a:t>
              </a:r>
            </a:p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(Gen4)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1" name="直線單箭頭接點 100">
              <a:extLst>
                <a:ext uri="{FF2B5EF4-FFF2-40B4-BE49-F238E27FC236}">
                  <a16:creationId xmlns:a16="http://schemas.microsoft.com/office/drawing/2014/main" id="{C5087B90-9794-4D9C-86B4-35565A10148D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A466AA04-D5FD-427A-A888-0A121BAAD3B3}"/>
              </a:ext>
            </a:extLst>
          </p:cNvPr>
          <p:cNvGrpSpPr/>
          <p:nvPr/>
        </p:nvGrpSpPr>
        <p:grpSpPr>
          <a:xfrm>
            <a:off x="7328551" y="4658278"/>
            <a:ext cx="789364" cy="2109665"/>
            <a:chOff x="5910759" y="4651248"/>
            <a:chExt cx="789364" cy="2109665"/>
          </a:xfrm>
        </p:grpSpPr>
        <p:sp>
          <p:nvSpPr>
            <p:cNvPr id="103" name="文字方塊 102">
              <a:extLst>
                <a:ext uri="{FF2B5EF4-FFF2-40B4-BE49-F238E27FC236}">
                  <a16:creationId xmlns:a16="http://schemas.microsoft.com/office/drawing/2014/main" id="{C6DE5A80-17BB-43F1-ABCD-07B5784F6899}"/>
                </a:ext>
              </a:extLst>
            </p:cNvPr>
            <p:cNvSpPr txBox="1"/>
            <p:nvPr/>
          </p:nvSpPr>
          <p:spPr>
            <a:xfrm>
              <a:off x="5910759" y="6360803"/>
              <a:ext cx="78936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4x PCIe</a:t>
              </a:r>
            </a:p>
            <a:p>
              <a:pPr algn="ctr"/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4" name="直線單箭頭接點 103">
              <a:extLst>
                <a:ext uri="{FF2B5EF4-FFF2-40B4-BE49-F238E27FC236}">
                  <a16:creationId xmlns:a16="http://schemas.microsoft.com/office/drawing/2014/main" id="{D0432ABE-106A-411A-8B15-4D6FBB0BF23C}"/>
                </a:ext>
              </a:extLst>
            </p:cNvPr>
            <p:cNvCxnSpPr>
              <a:cxnSpLocks/>
            </p:cNvCxnSpPr>
            <p:nvPr/>
          </p:nvCxnSpPr>
          <p:spPr>
            <a:xfrm>
              <a:off x="6288234" y="4651248"/>
              <a:ext cx="22384" cy="1738829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91BCF7D9-FEF2-4662-9677-A76765286B26}"/>
              </a:ext>
            </a:extLst>
          </p:cNvPr>
          <p:cNvGrpSpPr/>
          <p:nvPr/>
        </p:nvGrpSpPr>
        <p:grpSpPr>
          <a:xfrm>
            <a:off x="9484432" y="4133161"/>
            <a:ext cx="1113364" cy="246221"/>
            <a:chOff x="9492049" y="3016408"/>
            <a:chExt cx="1113364" cy="246221"/>
          </a:xfrm>
        </p:grpSpPr>
        <p:sp>
          <p:nvSpPr>
            <p:cNvPr id="106" name="文字方塊 105">
              <a:extLst>
                <a:ext uri="{FF2B5EF4-FFF2-40B4-BE49-F238E27FC236}">
                  <a16:creationId xmlns:a16="http://schemas.microsoft.com/office/drawing/2014/main" id="{9479B5C2-E9AA-4061-A757-59785FDF9360}"/>
                </a:ext>
              </a:extLst>
            </p:cNvPr>
            <p:cNvSpPr txBox="1"/>
            <p:nvPr/>
          </p:nvSpPr>
          <p:spPr>
            <a:xfrm>
              <a:off x="9816049" y="3016408"/>
              <a:ext cx="789364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TW" sz="1000" dirty="0">
                  <a:solidFill>
                    <a:srgbClr val="0070C0"/>
                  </a:solidFill>
                </a:rPr>
                <a:t>RST_BTN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07" name="直線單箭頭接點 106">
              <a:extLst>
                <a:ext uri="{FF2B5EF4-FFF2-40B4-BE49-F238E27FC236}">
                  <a16:creationId xmlns:a16="http://schemas.microsoft.com/office/drawing/2014/main" id="{071181D3-2A24-4A18-B9E4-5F40B0F120AE}"/>
                </a:ext>
              </a:extLst>
            </p:cNvPr>
            <p:cNvCxnSpPr>
              <a:cxnSpLocks/>
            </p:cNvCxnSpPr>
            <p:nvPr/>
          </p:nvCxnSpPr>
          <p:spPr>
            <a:xfrm>
              <a:off x="9492049" y="3133494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群組 107">
            <a:extLst>
              <a:ext uri="{FF2B5EF4-FFF2-40B4-BE49-F238E27FC236}">
                <a16:creationId xmlns:a16="http://schemas.microsoft.com/office/drawing/2014/main" id="{E04C9EAD-5E26-48E2-8F6C-202C07196D27}"/>
              </a:ext>
            </a:extLst>
          </p:cNvPr>
          <p:cNvGrpSpPr/>
          <p:nvPr/>
        </p:nvGrpSpPr>
        <p:grpSpPr>
          <a:xfrm>
            <a:off x="8196350" y="103181"/>
            <a:ext cx="1351230" cy="529197"/>
            <a:chOff x="6644918" y="106229"/>
            <a:chExt cx="1351230" cy="529197"/>
          </a:xfrm>
        </p:grpSpPr>
        <p:sp>
          <p:nvSpPr>
            <p:cNvPr id="109" name="文字方塊 108">
              <a:extLst>
                <a:ext uri="{FF2B5EF4-FFF2-40B4-BE49-F238E27FC236}">
                  <a16:creationId xmlns:a16="http://schemas.microsoft.com/office/drawing/2014/main" id="{A0B12E69-D7E0-48E6-BF32-408F49EC3D1F}"/>
                </a:ext>
              </a:extLst>
            </p:cNvPr>
            <p:cNvSpPr txBox="1"/>
            <p:nvPr/>
          </p:nvSpPr>
          <p:spPr>
            <a:xfrm>
              <a:off x="6644918" y="106229"/>
              <a:ext cx="13512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Front Panel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10" name="直線單箭頭接點 109">
              <a:extLst>
                <a:ext uri="{FF2B5EF4-FFF2-40B4-BE49-F238E27FC236}">
                  <a16:creationId xmlns:a16="http://schemas.microsoft.com/office/drawing/2014/main" id="{DED80906-3F44-4841-8091-E7F6E24BE84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143413" y="473426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群組 110">
            <a:extLst>
              <a:ext uri="{FF2B5EF4-FFF2-40B4-BE49-F238E27FC236}">
                <a16:creationId xmlns:a16="http://schemas.microsoft.com/office/drawing/2014/main" id="{69967F7F-10AE-4113-AD5E-8A9879728B92}"/>
              </a:ext>
            </a:extLst>
          </p:cNvPr>
          <p:cNvGrpSpPr/>
          <p:nvPr/>
        </p:nvGrpSpPr>
        <p:grpSpPr>
          <a:xfrm>
            <a:off x="7470658" y="110106"/>
            <a:ext cx="1351230" cy="529197"/>
            <a:chOff x="6644918" y="106229"/>
            <a:chExt cx="1351230" cy="529197"/>
          </a:xfrm>
        </p:grpSpPr>
        <p:sp>
          <p:nvSpPr>
            <p:cNvPr id="112" name="文字方塊 111">
              <a:extLst>
                <a:ext uri="{FF2B5EF4-FFF2-40B4-BE49-F238E27FC236}">
                  <a16:creationId xmlns:a16="http://schemas.microsoft.com/office/drawing/2014/main" id="{42F95A05-1442-4A03-B4DB-037C65E94E58}"/>
                </a:ext>
              </a:extLst>
            </p:cNvPr>
            <p:cNvSpPr txBox="1"/>
            <p:nvPr/>
          </p:nvSpPr>
          <p:spPr>
            <a:xfrm>
              <a:off x="6644918" y="106229"/>
              <a:ext cx="13512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1000" dirty="0">
                  <a:solidFill>
                    <a:srgbClr val="0070C0"/>
                  </a:solidFill>
                </a:rPr>
                <a:t>2xUSB</a:t>
              </a:r>
              <a:endParaRPr lang="zh-TW" altLang="en-US" sz="1000" dirty="0">
                <a:solidFill>
                  <a:srgbClr val="0070C0"/>
                </a:solidFill>
              </a:endParaRPr>
            </a:p>
          </p:txBody>
        </p:sp>
        <p:cxnSp>
          <p:nvCxnSpPr>
            <p:cNvPr id="113" name="直線單箭頭接點 112">
              <a:extLst>
                <a:ext uri="{FF2B5EF4-FFF2-40B4-BE49-F238E27FC236}">
                  <a16:creationId xmlns:a16="http://schemas.microsoft.com/office/drawing/2014/main" id="{CB99D3B2-B36C-4CD3-9CDD-5C3FC391A6B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143413" y="473426"/>
              <a:ext cx="324000" cy="0"/>
            </a:xfrm>
            <a:prstGeom prst="straightConnector1">
              <a:avLst/>
            </a:prstGeom>
            <a:ln w="19050">
              <a:headEnd type="diamond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4071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字方塊 59">
            <a:extLst>
              <a:ext uri="{FF2B5EF4-FFF2-40B4-BE49-F238E27FC236}">
                <a16:creationId xmlns:a16="http://schemas.microsoft.com/office/drawing/2014/main" id="{B5E85EFB-292B-4759-B4B0-1D5E96CD4D34}"/>
              </a:ext>
            </a:extLst>
          </p:cNvPr>
          <p:cNvSpPr txBox="1"/>
          <p:nvPr/>
        </p:nvSpPr>
        <p:spPr>
          <a:xfrm>
            <a:off x="84142" y="44673"/>
            <a:ext cx="13612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BMC LED</a:t>
            </a:r>
          </a:p>
          <a:p>
            <a:r>
              <a:rPr lang="en-US" altLang="zh-TW" dirty="0"/>
              <a:t>BMC HB</a:t>
            </a:r>
            <a:endParaRPr lang="en-US" altLang="zh-TW" b="1" dirty="0">
              <a:solidFill>
                <a:srgbClr val="FF0000"/>
              </a:solidFill>
            </a:endParaRPr>
          </a:p>
          <a:p>
            <a:r>
              <a:rPr lang="en-US" altLang="zh-TW" b="1" dirty="0">
                <a:solidFill>
                  <a:srgbClr val="FF0000"/>
                </a:solidFill>
              </a:rPr>
              <a:t>Use this one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5F4BBC7-D1DD-4923-9704-7FF444562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620" y="1416301"/>
            <a:ext cx="2197213" cy="3016405"/>
          </a:xfrm>
          <a:prstGeom prst="rect">
            <a:avLst/>
          </a:prstGeom>
        </p:spPr>
      </p:pic>
      <p:sp>
        <p:nvSpPr>
          <p:cNvPr id="57" name="文字方塊 56">
            <a:extLst>
              <a:ext uri="{FF2B5EF4-FFF2-40B4-BE49-F238E27FC236}">
                <a16:creationId xmlns:a16="http://schemas.microsoft.com/office/drawing/2014/main" id="{14463454-1D69-4E5A-B035-755EBA6C5308}"/>
              </a:ext>
            </a:extLst>
          </p:cNvPr>
          <p:cNvSpPr txBox="1"/>
          <p:nvPr/>
        </p:nvSpPr>
        <p:spPr>
          <a:xfrm>
            <a:off x="6096000" y="1501369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BMC_LED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FB0CEE20-DB56-48E4-B597-1B96FEA07ACD}"/>
              </a:ext>
            </a:extLst>
          </p:cNvPr>
          <p:cNvCxnSpPr>
            <a:cxnSpLocks/>
          </p:cNvCxnSpPr>
          <p:nvPr/>
        </p:nvCxnSpPr>
        <p:spPr>
          <a:xfrm>
            <a:off x="5772000" y="1624480"/>
            <a:ext cx="324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6A8F15D1-39D2-4523-8535-7730791D62EB}"/>
              </a:ext>
            </a:extLst>
          </p:cNvPr>
          <p:cNvSpPr txBox="1"/>
          <p:nvPr/>
        </p:nvSpPr>
        <p:spPr>
          <a:xfrm>
            <a:off x="6096000" y="2618253"/>
            <a:ext cx="73751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>
                <a:solidFill>
                  <a:srgbClr val="0070C0"/>
                </a:solidFill>
              </a:rPr>
              <a:t>BMC_HB</a:t>
            </a:r>
            <a:endParaRPr lang="zh-TW" altLang="en-US" sz="1000" dirty="0">
              <a:solidFill>
                <a:srgbClr val="0070C0"/>
              </a:solidFill>
            </a:endParaRPr>
          </a:p>
        </p:txBody>
      </p: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F26D3A7D-F8DD-485D-97A6-B6E2EAE58173}"/>
              </a:ext>
            </a:extLst>
          </p:cNvPr>
          <p:cNvCxnSpPr>
            <a:cxnSpLocks/>
          </p:cNvCxnSpPr>
          <p:nvPr/>
        </p:nvCxnSpPr>
        <p:spPr>
          <a:xfrm>
            <a:off x="4551051" y="2760414"/>
            <a:ext cx="1548000" cy="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071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220697" y="903890"/>
            <a:ext cx="5192110" cy="4330604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C993B0D-A2CB-467A-A5E4-243BFFF21DE9}"/>
              </a:ext>
            </a:extLst>
          </p:cNvPr>
          <p:cNvSpPr txBox="1"/>
          <p:nvPr/>
        </p:nvSpPr>
        <p:spPr>
          <a:xfrm>
            <a:off x="3828729" y="5177203"/>
            <a:ext cx="55124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/>
              <a:t>USB2 (upper)</a:t>
            </a:r>
            <a:endParaRPr lang="zh-TW" altLang="en-US" sz="1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5EDA32D-095A-4B3F-AEFF-AF279681768C}"/>
              </a:ext>
            </a:extLst>
          </p:cNvPr>
          <p:cNvSpPr txBox="1"/>
          <p:nvPr/>
        </p:nvSpPr>
        <p:spPr>
          <a:xfrm>
            <a:off x="4416552" y="5331092"/>
            <a:ext cx="635109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TW" sz="1000" dirty="0" err="1"/>
              <a:t>mgt.LAN</a:t>
            </a:r>
            <a:endParaRPr lang="zh-TW" altLang="en-US" sz="10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ABB9D89-7FFC-4A67-BB76-F3CAA525E9C6}"/>
              </a:ext>
            </a:extLst>
          </p:cNvPr>
          <p:cNvSpPr txBox="1"/>
          <p:nvPr/>
        </p:nvSpPr>
        <p:spPr>
          <a:xfrm>
            <a:off x="8516193" y="1271683"/>
            <a:ext cx="373821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LPC</a:t>
            </a:r>
            <a:endParaRPr lang="zh-TW" altLang="en-US" sz="1000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5BB3801-02A7-4A83-AAF7-2DBF545CD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826" y="981008"/>
            <a:ext cx="654259" cy="233826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0460631E-C7EC-4554-B816-66C451C4D2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826" y="3429000"/>
            <a:ext cx="654259" cy="660317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3A7BAF6-D1B0-45B1-BE7E-06CC6D6B60AB}"/>
              </a:ext>
            </a:extLst>
          </p:cNvPr>
          <p:cNvSpPr txBox="1"/>
          <p:nvPr/>
        </p:nvSpPr>
        <p:spPr>
          <a:xfrm>
            <a:off x="8516192" y="3748391"/>
            <a:ext cx="1103388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IPMB</a:t>
            </a:r>
            <a:endParaRPr lang="zh-TW" altLang="en-US" sz="10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E2C896B0-243D-4753-8285-0E763CFF86A8}"/>
              </a:ext>
            </a:extLst>
          </p:cNvPr>
          <p:cNvCxnSpPr/>
          <p:nvPr/>
        </p:nvCxnSpPr>
        <p:spPr>
          <a:xfrm>
            <a:off x="8516193" y="749808"/>
            <a:ext cx="0" cy="4581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0B726F9-4651-4B34-AAFE-08AC449E53E3}"/>
              </a:ext>
            </a:extLst>
          </p:cNvPr>
          <p:cNvSpPr txBox="1"/>
          <p:nvPr/>
        </p:nvSpPr>
        <p:spPr>
          <a:xfrm>
            <a:off x="8695834" y="496530"/>
            <a:ext cx="490647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I2C_2</a:t>
            </a:r>
            <a:endParaRPr lang="zh-TW" altLang="en-US" sz="10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D2BBF5B-7D47-4F19-A537-4BB223562353}"/>
              </a:ext>
            </a:extLst>
          </p:cNvPr>
          <p:cNvSpPr txBox="1"/>
          <p:nvPr/>
        </p:nvSpPr>
        <p:spPr>
          <a:xfrm>
            <a:off x="8695834" y="696759"/>
            <a:ext cx="490647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I2C_6</a:t>
            </a:r>
            <a:endParaRPr lang="zh-TW" altLang="en-US" sz="10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47B6963F-1633-4735-9485-CC402F686717}"/>
              </a:ext>
            </a:extLst>
          </p:cNvPr>
          <p:cNvSpPr txBox="1"/>
          <p:nvPr/>
        </p:nvSpPr>
        <p:spPr>
          <a:xfrm>
            <a:off x="2202670" y="5205849"/>
            <a:ext cx="822043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/>
              <a:t>COM1</a:t>
            </a:r>
          </a:p>
          <a:p>
            <a:pPr algn="ctr"/>
            <a:r>
              <a:rPr lang="en-US" altLang="zh-TW" sz="1000" dirty="0"/>
              <a:t>(upper)</a:t>
            </a:r>
            <a:endParaRPr lang="zh-TW" altLang="en-US" sz="1000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EAE1BFC-7C7C-40AB-95DA-A89716243CEB}"/>
              </a:ext>
            </a:extLst>
          </p:cNvPr>
          <p:cNvSpPr txBox="1"/>
          <p:nvPr/>
        </p:nvSpPr>
        <p:spPr>
          <a:xfrm>
            <a:off x="1319030" y="3825335"/>
            <a:ext cx="82204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UART2</a:t>
            </a:r>
            <a:endParaRPr lang="zh-TW" altLang="en-US" sz="1000" dirty="0"/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3CE2B555-37DF-4197-841D-0B44D925CB32}"/>
              </a:ext>
            </a:extLst>
          </p:cNvPr>
          <p:cNvCxnSpPr/>
          <p:nvPr/>
        </p:nvCxnSpPr>
        <p:spPr>
          <a:xfrm flipV="1">
            <a:off x="7333488" y="749808"/>
            <a:ext cx="79319" cy="277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A52F7009-851D-4669-A91F-C1B652AF6C3C}"/>
              </a:ext>
            </a:extLst>
          </p:cNvPr>
          <p:cNvSpPr txBox="1"/>
          <p:nvPr/>
        </p:nvSpPr>
        <p:spPr>
          <a:xfrm>
            <a:off x="7423419" y="523109"/>
            <a:ext cx="906036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BMC_HB</a:t>
            </a:r>
            <a:endParaRPr lang="zh-TW" altLang="en-US" sz="10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FF7F7AA4-5BE0-4235-A41C-39154036539C}"/>
              </a:ext>
            </a:extLst>
          </p:cNvPr>
          <p:cNvSpPr txBox="1"/>
          <p:nvPr/>
        </p:nvSpPr>
        <p:spPr>
          <a:xfrm>
            <a:off x="1319029" y="2766393"/>
            <a:ext cx="82204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FAN0</a:t>
            </a:r>
            <a:endParaRPr lang="zh-TW" altLang="en-US" sz="1000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714D52C6-05E8-468A-93CC-F418892DA3E6}"/>
              </a:ext>
            </a:extLst>
          </p:cNvPr>
          <p:cNvSpPr txBox="1"/>
          <p:nvPr/>
        </p:nvSpPr>
        <p:spPr>
          <a:xfrm>
            <a:off x="1477926" y="2373789"/>
            <a:ext cx="67721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FAN1</a:t>
            </a:r>
            <a:endParaRPr lang="zh-TW" altLang="en-US" sz="1000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6752578A-9630-4D44-8452-00C57D6F09EA}"/>
              </a:ext>
            </a:extLst>
          </p:cNvPr>
          <p:cNvSpPr txBox="1"/>
          <p:nvPr/>
        </p:nvSpPr>
        <p:spPr>
          <a:xfrm>
            <a:off x="4182859" y="657668"/>
            <a:ext cx="5512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FAN2</a:t>
            </a:r>
            <a:endParaRPr lang="zh-TW" altLang="en-US" sz="1000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FC945D1E-173C-4056-B2F7-2F56387E4648}"/>
              </a:ext>
            </a:extLst>
          </p:cNvPr>
          <p:cNvSpPr txBox="1"/>
          <p:nvPr/>
        </p:nvSpPr>
        <p:spPr>
          <a:xfrm>
            <a:off x="4517762" y="642183"/>
            <a:ext cx="55124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FAN3</a:t>
            </a:r>
            <a:endParaRPr lang="zh-TW" altLang="en-US" sz="1000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5894A76-6FC2-4280-8A36-1320F721713E}"/>
              </a:ext>
            </a:extLst>
          </p:cNvPr>
          <p:cNvSpPr txBox="1"/>
          <p:nvPr/>
        </p:nvSpPr>
        <p:spPr>
          <a:xfrm>
            <a:off x="5303361" y="462763"/>
            <a:ext cx="7304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zh-TW" sz="1000" dirty="0"/>
              <a:t>FAN_TACH/PWM</a:t>
            </a:r>
            <a:endParaRPr lang="zh-TW" altLang="en-US" sz="1000" dirty="0"/>
          </a:p>
        </p:txBody>
      </p: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4FCD255-3AF4-4253-A9E1-2D748B0640D1}"/>
              </a:ext>
            </a:extLst>
          </p:cNvPr>
          <p:cNvCxnSpPr>
            <a:stCxn id="34" idx="2"/>
          </p:cNvCxnSpPr>
          <p:nvPr/>
        </p:nvCxnSpPr>
        <p:spPr>
          <a:xfrm>
            <a:off x="5668579" y="862873"/>
            <a:ext cx="0" cy="118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A2136368-93C0-48BF-951E-FC03CC95DFA0}"/>
              </a:ext>
            </a:extLst>
          </p:cNvPr>
          <p:cNvSpPr txBox="1"/>
          <p:nvPr/>
        </p:nvSpPr>
        <p:spPr>
          <a:xfrm>
            <a:off x="8516192" y="2641934"/>
            <a:ext cx="927262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I2C_1, 2, 5, 7</a:t>
            </a:r>
            <a:endParaRPr lang="zh-TW" altLang="en-US" sz="1000" dirty="0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B516C90-4DBE-48B6-9FA7-D9F6E0500924}"/>
              </a:ext>
            </a:extLst>
          </p:cNvPr>
          <p:cNvSpPr txBox="1"/>
          <p:nvPr/>
        </p:nvSpPr>
        <p:spPr>
          <a:xfrm>
            <a:off x="8516192" y="1707879"/>
            <a:ext cx="927262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I2C/GPIO</a:t>
            </a:r>
            <a:endParaRPr lang="zh-TW" altLang="en-US" sz="1000" dirty="0"/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2795B05E-75F2-42B7-A6F9-40978640A164}"/>
              </a:ext>
            </a:extLst>
          </p:cNvPr>
          <p:cNvCxnSpPr/>
          <p:nvPr/>
        </p:nvCxnSpPr>
        <p:spPr>
          <a:xfrm flipV="1">
            <a:off x="7322876" y="681884"/>
            <a:ext cx="1324426" cy="525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1A315AB9-E2F9-4BFE-AE75-4C806B411304}"/>
              </a:ext>
            </a:extLst>
          </p:cNvPr>
          <p:cNvSpPr txBox="1"/>
          <p:nvPr/>
        </p:nvSpPr>
        <p:spPr>
          <a:xfrm>
            <a:off x="8525712" y="979094"/>
            <a:ext cx="927262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GPI (ADC)</a:t>
            </a:r>
            <a:endParaRPr lang="zh-TW" altLang="en-US" sz="1000" dirty="0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6B9FED9F-1E5F-43A6-B181-EA26A7CEC5DC}"/>
              </a:ext>
            </a:extLst>
          </p:cNvPr>
          <p:cNvSpPr txBox="1"/>
          <p:nvPr/>
        </p:nvSpPr>
        <p:spPr>
          <a:xfrm>
            <a:off x="2800602" y="5239046"/>
            <a:ext cx="822043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1000" dirty="0"/>
              <a:t>UART1</a:t>
            </a:r>
          </a:p>
          <a:p>
            <a:pPr algn="ctr"/>
            <a:r>
              <a:rPr lang="en-US" altLang="zh-TW" sz="1000" dirty="0"/>
              <a:t>VGA</a:t>
            </a:r>
            <a:endParaRPr lang="zh-TW" altLang="en-US" sz="1000" dirty="0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6C71808D-0552-4491-A550-83210C1C4D78}"/>
              </a:ext>
            </a:extLst>
          </p:cNvPr>
          <p:cNvSpPr txBox="1"/>
          <p:nvPr/>
        </p:nvSpPr>
        <p:spPr>
          <a:xfrm>
            <a:off x="8525712" y="3265504"/>
            <a:ext cx="1103388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UART 3/4</a:t>
            </a:r>
            <a:endParaRPr lang="zh-TW" altLang="en-US" sz="10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C94ED8F3-45A3-4F14-9997-3FAB1E7AC59F}"/>
              </a:ext>
            </a:extLst>
          </p:cNvPr>
          <p:cNvSpPr txBox="1"/>
          <p:nvPr/>
        </p:nvSpPr>
        <p:spPr>
          <a:xfrm>
            <a:off x="8522334" y="2956225"/>
            <a:ext cx="1938399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BMC_DEBUG (UART console)</a:t>
            </a:r>
            <a:endParaRPr lang="zh-TW" altLang="en-US" sz="1000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6D636E63-0223-492E-98DA-E3E4C2F045AA}"/>
              </a:ext>
            </a:extLst>
          </p:cNvPr>
          <p:cNvSpPr txBox="1"/>
          <p:nvPr/>
        </p:nvSpPr>
        <p:spPr>
          <a:xfrm>
            <a:off x="7527082" y="5976575"/>
            <a:ext cx="4204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寫</a:t>
            </a:r>
            <a:r>
              <a:rPr lang="en-US" altLang="zh-TW" dirty="0">
                <a:solidFill>
                  <a:srgbClr val="FF0000"/>
                </a:solidFill>
              </a:rPr>
              <a:t>PWR_BTN, RST_BTN</a:t>
            </a:r>
            <a:r>
              <a:rPr lang="zh-TW" altLang="en-US" dirty="0">
                <a:solidFill>
                  <a:srgbClr val="FF0000"/>
                </a:solidFill>
              </a:rPr>
              <a:t>然後說跟</a:t>
            </a:r>
            <a:r>
              <a:rPr lang="en-US" altLang="zh-TW" dirty="0">
                <a:solidFill>
                  <a:srgbClr val="FF0000"/>
                </a:solidFill>
              </a:rPr>
              <a:t>HOST</a:t>
            </a:r>
            <a:r>
              <a:rPr lang="zh-TW" altLang="en-US" dirty="0">
                <a:solidFill>
                  <a:srgbClr val="FF0000"/>
                </a:solidFill>
              </a:rPr>
              <a:t>相關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3F330299-F5EF-4681-AA5A-985C2905536C}"/>
              </a:ext>
            </a:extLst>
          </p:cNvPr>
          <p:cNvSpPr txBox="1"/>
          <p:nvPr/>
        </p:nvSpPr>
        <p:spPr>
          <a:xfrm>
            <a:off x="9021122" y="1433642"/>
            <a:ext cx="927262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zh-TW" sz="1000" dirty="0"/>
              <a:t>GPIO</a:t>
            </a:r>
            <a:endParaRPr lang="zh-TW" altLang="en-US" sz="1000" dirty="0"/>
          </a:p>
        </p:txBody>
      </p:sp>
    </p:spTree>
    <p:extLst>
      <p:ext uri="{BB962C8B-B14F-4D97-AF65-F5344CB8AC3E}">
        <p14:creationId xmlns:p14="http://schemas.microsoft.com/office/powerpoint/2010/main" val="564609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CF4F46E-1183-4530-9DB8-3080A11AD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t="6437" r="15771" b="7279"/>
          <a:stretch/>
        </p:blipFill>
        <p:spPr>
          <a:xfrm>
            <a:off x="2522483" y="441434"/>
            <a:ext cx="7094484" cy="591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82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348</Words>
  <Application>Microsoft Office PowerPoint</Application>
  <PresentationFormat>寬螢幕</PresentationFormat>
  <Paragraphs>171</Paragraphs>
  <Slides>11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Alex Wang</dc:creator>
  <cp:lastModifiedBy>Alex Wang</cp:lastModifiedBy>
  <cp:revision>51</cp:revision>
  <dcterms:created xsi:type="dcterms:W3CDTF">2024-12-23T07:47:23Z</dcterms:created>
  <dcterms:modified xsi:type="dcterms:W3CDTF">2025-01-14T07:57:19Z</dcterms:modified>
</cp:coreProperties>
</file>

<file path=docProps/thumbnail.jpeg>
</file>